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28"/>
  </p:notesMasterIdLst>
  <p:sldIdLst>
    <p:sldId id="258" r:id="rId2"/>
    <p:sldId id="256" r:id="rId3"/>
    <p:sldId id="288" r:id="rId4"/>
    <p:sldId id="299" r:id="rId5"/>
    <p:sldId id="303" r:id="rId6"/>
    <p:sldId id="304" r:id="rId7"/>
    <p:sldId id="305" r:id="rId8"/>
    <p:sldId id="306" r:id="rId9"/>
    <p:sldId id="307" r:id="rId10"/>
    <p:sldId id="311" r:id="rId11"/>
    <p:sldId id="329" r:id="rId12"/>
    <p:sldId id="308" r:id="rId13"/>
    <p:sldId id="309" r:id="rId14"/>
    <p:sldId id="259" r:id="rId15"/>
    <p:sldId id="262" r:id="rId16"/>
    <p:sldId id="334" r:id="rId17"/>
    <p:sldId id="333" r:id="rId18"/>
    <p:sldId id="295" r:id="rId19"/>
    <p:sldId id="263" r:id="rId20"/>
    <p:sldId id="298" r:id="rId21"/>
    <p:sldId id="297" r:id="rId22"/>
    <p:sldId id="264" r:id="rId23"/>
    <p:sldId id="266" r:id="rId24"/>
    <p:sldId id="300" r:id="rId25"/>
    <p:sldId id="257" r:id="rId26"/>
    <p:sldId id="278" r:id="rId27"/>
  </p:sldIdLst>
  <p:sldSz cx="9144000" cy="5143500" type="screen16x9"/>
  <p:notesSz cx="6858000" cy="9144000"/>
  <p:embeddedFontLst>
    <p:embeddedFont>
      <p:font typeface="Calibri" panose="020F0502020204030204" pitchFamily="34" charset="0"/>
      <p:regular r:id="rId29"/>
      <p:bold r:id="rId30"/>
      <p:italic r:id="rId31"/>
      <p:boldItalic r:id="rId32"/>
    </p:embeddedFont>
    <p:embeddedFont>
      <p:font typeface="Hind" panose="02000000000000000000" pitchFamily="2" charset="0"/>
      <p:regular r:id="rId33"/>
      <p:bold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Mở đầu" id="{C616A267-D577-452C-B316-AA2463AC1A3E}">
          <p14:sldIdLst>
            <p14:sldId id="258"/>
            <p14:sldId id="256"/>
            <p14:sldId id="288"/>
          </p14:sldIdLst>
        </p14:section>
        <p14:section name="hướng dẫn sử dụng" id="{4F738FBE-D11B-46D0-9B8D-1006C183004E}">
          <p14:sldIdLst>
            <p14:sldId id="299"/>
            <p14:sldId id="303"/>
            <p14:sldId id="304"/>
            <p14:sldId id="305"/>
            <p14:sldId id="306"/>
            <p14:sldId id="307"/>
            <p14:sldId id="311"/>
            <p14:sldId id="329"/>
            <p14:sldId id="308"/>
            <p14:sldId id="309"/>
          </p14:sldIdLst>
        </p14:section>
        <p14:section name="giới thiệu đồ án" id="{F5AE74B9-D25F-4187-83AE-63E362D232F9}">
          <p14:sldIdLst>
            <p14:sldId id="259"/>
            <p14:sldId id="262"/>
            <p14:sldId id="334"/>
            <p14:sldId id="333"/>
            <p14:sldId id="295"/>
            <p14:sldId id="263"/>
          </p14:sldIdLst>
        </p14:section>
        <p14:section name="các kĩ thuật hỗ trợ" id="{B7CF2275-A3CB-4D66-9ED7-16E5CFE0EA3A}">
          <p14:sldIdLst>
            <p14:sldId id="298"/>
            <p14:sldId id="297"/>
            <p14:sldId id="264"/>
          </p14:sldIdLst>
        </p14:section>
        <p14:section name="Công cụ làm việc" id="{12979734-9093-4346-9E6B-33334E87C562}">
          <p14:sldIdLst>
            <p14:sldId id="266"/>
          </p14:sldIdLst>
        </p14:section>
        <p14:section name="khó khăn" id="{FA2129B7-E817-4C52-848C-0E543952DA3F}">
          <p14:sldIdLst>
            <p14:sldId id="300"/>
            <p14:sldId id="257"/>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0FA490-8811-4897-8241-6F8793611729}" v="230" dt="2021-12-15T08:09:39.984"/>
  </p1510:revLst>
</p1510:revInfo>
</file>

<file path=ppt/tableStyles.xml><?xml version="1.0" encoding="utf-8"?>
<a:tblStyleLst xmlns:a="http://schemas.openxmlformats.org/drawingml/2006/main" def="{25D89845-251B-450F-892F-AD4D11AD2FC3}">
  <a:tblStyle styleId="{25D89845-251B-450F-892F-AD4D11AD2FC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18B1F90-1BAB-4732-B098-FD1D01DD3F4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69697" autoAdjust="0"/>
  </p:normalViewPr>
  <p:slideViewPr>
    <p:cSldViewPr snapToGrid="0" snapToObjects="1">
      <p:cViewPr varScale="1">
        <p:scale>
          <a:sx n="65" d="100"/>
          <a:sy n="65" d="100"/>
        </p:scale>
        <p:origin x="102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ny Tri Nguyen" userId="5cbc229be8195754" providerId="LiveId" clId="{9A0FA490-8811-4897-8241-6F8793611729}"/>
    <pc:docChg chg="undo redo custSel addSld delSld modSld sldOrd addSection modSection">
      <pc:chgData name="Johnny Tri Nguyen" userId="5cbc229be8195754" providerId="LiveId" clId="{9A0FA490-8811-4897-8241-6F8793611729}" dt="2021-12-15T08:51:29.337" v="8597" actId="20577"/>
      <pc:docMkLst>
        <pc:docMk/>
      </pc:docMkLst>
      <pc:sldChg chg="ord modAnim">
        <pc:chgData name="Johnny Tri Nguyen" userId="5cbc229be8195754" providerId="LiveId" clId="{9A0FA490-8811-4897-8241-6F8793611729}" dt="2021-12-15T06:58:17.179" v="6863"/>
        <pc:sldMkLst>
          <pc:docMk/>
          <pc:sldMk cId="0" sldId="256"/>
        </pc:sldMkLst>
      </pc:sldChg>
      <pc:sldChg chg="addSp delSp modSp mod ord modTransition modNotesTx">
        <pc:chgData name="Johnny Tri Nguyen" userId="5cbc229be8195754" providerId="LiveId" clId="{9A0FA490-8811-4897-8241-6F8793611729}" dt="2021-12-15T08:39:24.533" v="8284" actId="20577"/>
        <pc:sldMkLst>
          <pc:docMk/>
          <pc:sldMk cId="0" sldId="257"/>
        </pc:sldMkLst>
        <pc:spChg chg="add del mod">
          <ac:chgData name="Johnny Tri Nguyen" userId="5cbc229be8195754" providerId="LiveId" clId="{9A0FA490-8811-4897-8241-6F8793611729}" dt="2021-12-15T02:12:26.215" v="35" actId="478"/>
          <ac:spMkLst>
            <pc:docMk/>
            <pc:sldMk cId="0" sldId="257"/>
            <ac:spMk id="3" creationId="{C00A6A90-292A-40CE-A2DD-90F082F2C9E4}"/>
          </ac:spMkLst>
        </pc:spChg>
        <pc:spChg chg="mod">
          <ac:chgData name="Johnny Tri Nguyen" userId="5cbc229be8195754" providerId="LiveId" clId="{9A0FA490-8811-4897-8241-6F8793611729}" dt="2021-12-15T07:13:05.187" v="7321" actId="20577"/>
          <ac:spMkLst>
            <pc:docMk/>
            <pc:sldMk cId="0" sldId="257"/>
            <ac:spMk id="202" creationId="{00000000-0000-0000-0000-000000000000}"/>
          </ac:spMkLst>
        </pc:spChg>
        <pc:spChg chg="del">
          <ac:chgData name="Johnny Tri Nguyen" userId="5cbc229be8195754" providerId="LiveId" clId="{9A0FA490-8811-4897-8241-6F8793611729}" dt="2021-12-15T02:12:23.448" v="34" actId="478"/>
          <ac:spMkLst>
            <pc:docMk/>
            <pc:sldMk cId="0" sldId="257"/>
            <ac:spMk id="204" creationId="{00000000-0000-0000-0000-000000000000}"/>
          </ac:spMkLst>
        </pc:spChg>
      </pc:sldChg>
      <pc:sldChg chg="modAnim modNotesTx">
        <pc:chgData name="Johnny Tri Nguyen" userId="5cbc229be8195754" providerId="LiveId" clId="{9A0FA490-8811-4897-8241-6F8793611729}" dt="2021-12-15T06:58:34.924" v="6871"/>
        <pc:sldMkLst>
          <pc:docMk/>
          <pc:sldMk cId="0" sldId="258"/>
        </pc:sldMkLst>
      </pc:sldChg>
      <pc:sldChg chg="modSp modTransition modNotesTx">
        <pc:chgData name="Johnny Tri Nguyen" userId="5cbc229be8195754" providerId="LiveId" clId="{9A0FA490-8811-4897-8241-6F8793611729}" dt="2021-12-15T08:51:29.337" v="8597" actId="20577"/>
        <pc:sldMkLst>
          <pc:docMk/>
          <pc:sldMk cId="0" sldId="259"/>
        </pc:sldMkLst>
        <pc:spChg chg="mod">
          <ac:chgData name="Johnny Tri Nguyen" userId="5cbc229be8195754" providerId="LiveId" clId="{9A0FA490-8811-4897-8241-6F8793611729}" dt="2021-12-15T02:38:15.488" v="1984" actId="255"/>
          <ac:spMkLst>
            <pc:docMk/>
            <pc:sldMk cId="0" sldId="259"/>
            <ac:spMk id="218" creationId="{00000000-0000-0000-0000-000000000000}"/>
          </ac:spMkLst>
        </pc:spChg>
      </pc:sldChg>
      <pc:sldChg chg="del">
        <pc:chgData name="Johnny Tri Nguyen" userId="5cbc229be8195754" providerId="LiveId" clId="{9A0FA490-8811-4897-8241-6F8793611729}" dt="2021-12-15T02:38:32.841" v="1987" actId="47"/>
        <pc:sldMkLst>
          <pc:docMk/>
          <pc:sldMk cId="0" sldId="260"/>
        </pc:sldMkLst>
      </pc:sldChg>
      <pc:sldChg chg="del">
        <pc:chgData name="Johnny Tri Nguyen" userId="5cbc229be8195754" providerId="LiveId" clId="{9A0FA490-8811-4897-8241-6F8793611729}" dt="2021-12-15T02:49:57.074" v="2135" actId="47"/>
        <pc:sldMkLst>
          <pc:docMk/>
          <pc:sldMk cId="0" sldId="261"/>
        </pc:sldMkLst>
      </pc:sldChg>
      <pc:sldChg chg="modSp mod modNotesTx">
        <pc:chgData name="Johnny Tri Nguyen" userId="5cbc229be8195754" providerId="LiveId" clId="{9A0FA490-8811-4897-8241-6F8793611729}" dt="2021-12-15T03:26:13.102" v="5581" actId="20577"/>
        <pc:sldMkLst>
          <pc:docMk/>
          <pc:sldMk cId="0" sldId="262"/>
        </pc:sldMkLst>
        <pc:spChg chg="mod">
          <ac:chgData name="Johnny Tri Nguyen" userId="5cbc229be8195754" providerId="LiveId" clId="{9A0FA490-8811-4897-8241-6F8793611729}" dt="2021-12-15T02:39:47.501" v="2024" actId="1076"/>
          <ac:spMkLst>
            <pc:docMk/>
            <pc:sldMk cId="0" sldId="262"/>
            <ac:spMk id="239" creationId="{00000000-0000-0000-0000-000000000000}"/>
          </ac:spMkLst>
        </pc:spChg>
        <pc:picChg chg="mod">
          <ac:chgData name="Johnny Tri Nguyen" userId="5cbc229be8195754" providerId="LiveId" clId="{9A0FA490-8811-4897-8241-6F8793611729}" dt="2021-12-15T02:39:53.750" v="2025" actId="1076"/>
          <ac:picMkLst>
            <pc:docMk/>
            <pc:sldMk cId="0" sldId="262"/>
            <ac:picMk id="3" creationId="{8A0F7E5A-1C9D-DC40-827E-7B4516B0D112}"/>
          </ac:picMkLst>
        </pc:picChg>
      </pc:sldChg>
      <pc:sldChg chg="addSp modSp mod modAnim modNotesTx">
        <pc:chgData name="Johnny Tri Nguyen" userId="5cbc229be8195754" providerId="LiveId" clId="{9A0FA490-8811-4897-8241-6F8793611729}" dt="2021-12-15T07:07:37.388" v="7305" actId="20577"/>
        <pc:sldMkLst>
          <pc:docMk/>
          <pc:sldMk cId="0" sldId="263"/>
        </pc:sldMkLst>
        <pc:picChg chg="mod">
          <ac:chgData name="Johnny Tri Nguyen" userId="5cbc229be8195754" providerId="LiveId" clId="{9A0FA490-8811-4897-8241-6F8793611729}" dt="2021-12-15T06:47:41.709" v="6264" actId="1076"/>
          <ac:picMkLst>
            <pc:docMk/>
            <pc:sldMk cId="0" sldId="263"/>
            <ac:picMk id="3" creationId="{801ABEC3-CCE2-2F40-B805-3DE01897BAD3}"/>
          </ac:picMkLst>
        </pc:picChg>
        <pc:picChg chg="add mod">
          <ac:chgData name="Johnny Tri Nguyen" userId="5cbc229be8195754" providerId="LiveId" clId="{9A0FA490-8811-4897-8241-6F8793611729}" dt="2021-12-15T06:47:48.674" v="6269" actId="1076"/>
          <ac:picMkLst>
            <pc:docMk/>
            <pc:sldMk cId="0" sldId="263"/>
            <ac:picMk id="5" creationId="{CA4F46C2-069E-4C16-9E32-A60181E64AEC}"/>
          </ac:picMkLst>
        </pc:picChg>
        <pc:picChg chg="add mod">
          <ac:chgData name="Johnny Tri Nguyen" userId="5cbc229be8195754" providerId="LiveId" clId="{9A0FA490-8811-4897-8241-6F8793611729}" dt="2021-12-15T06:47:51.830" v="6271" actId="1076"/>
          <ac:picMkLst>
            <pc:docMk/>
            <pc:sldMk cId="0" sldId="263"/>
            <ac:picMk id="6" creationId="{18B3C067-7E1E-4F23-B7A5-36E2494E7880}"/>
          </ac:picMkLst>
        </pc:picChg>
        <pc:picChg chg="add mod">
          <ac:chgData name="Johnny Tri Nguyen" userId="5cbc229be8195754" providerId="LiveId" clId="{9A0FA490-8811-4897-8241-6F8793611729}" dt="2021-12-15T06:47:55.230" v="6272" actId="14100"/>
          <ac:picMkLst>
            <pc:docMk/>
            <pc:sldMk cId="0" sldId="263"/>
            <ac:picMk id="7" creationId="{0FF0846B-7224-42C1-AE90-D1629DB7F5BE}"/>
          </ac:picMkLst>
        </pc:picChg>
      </pc:sldChg>
      <pc:sldChg chg="modTransition modNotesTx">
        <pc:chgData name="Johnny Tri Nguyen" userId="5cbc229be8195754" providerId="LiveId" clId="{9A0FA490-8811-4897-8241-6F8793611729}" dt="2021-12-15T07:08:58.927" v="7306" actId="20577"/>
        <pc:sldMkLst>
          <pc:docMk/>
          <pc:sldMk cId="0" sldId="264"/>
        </pc:sldMkLst>
      </pc:sldChg>
      <pc:sldChg chg="addSp delSp modSp mod modTransition modNotesTx">
        <pc:chgData name="Johnny Tri Nguyen" userId="5cbc229be8195754" providerId="LiveId" clId="{9A0FA490-8811-4897-8241-6F8793611729}" dt="2021-12-15T08:35:04.418" v="8248" actId="1076"/>
        <pc:sldMkLst>
          <pc:docMk/>
          <pc:sldMk cId="0" sldId="266"/>
        </pc:sldMkLst>
        <pc:spChg chg="add del mod">
          <ac:chgData name="Johnny Tri Nguyen" userId="5cbc229be8195754" providerId="LiveId" clId="{9A0FA490-8811-4897-8241-6F8793611729}" dt="2021-12-15T02:06:27.526" v="1" actId="33987"/>
          <ac:spMkLst>
            <pc:docMk/>
            <pc:sldMk cId="0" sldId="266"/>
            <ac:spMk id="2" creationId="{668F7B8D-27B6-4528-AF78-6E33C3FD43EA}"/>
          </ac:spMkLst>
        </pc:spChg>
        <pc:spChg chg="mod">
          <ac:chgData name="Johnny Tri Nguyen" userId="5cbc229be8195754" providerId="LiveId" clId="{9A0FA490-8811-4897-8241-6F8793611729}" dt="2021-12-15T08:35:04.418" v="8248" actId="1076"/>
          <ac:spMkLst>
            <pc:docMk/>
            <pc:sldMk cId="0" sldId="266"/>
            <ac:spMk id="281" creationId="{00000000-0000-0000-0000-000000000000}"/>
          </ac:spMkLst>
        </pc:spChg>
      </pc:sldChg>
      <pc:sldChg chg="addSp modSp mod modTransition modNotesTx">
        <pc:chgData name="Johnny Tri Nguyen" userId="5cbc229be8195754" providerId="LiveId" clId="{9A0FA490-8811-4897-8241-6F8793611729}" dt="2021-12-15T07:50:11.392" v="7563" actId="1076"/>
        <pc:sldMkLst>
          <pc:docMk/>
          <pc:sldMk cId="0" sldId="278"/>
        </pc:sldMkLst>
        <pc:spChg chg="mod">
          <ac:chgData name="Johnny Tri Nguyen" userId="5cbc229be8195754" providerId="LiveId" clId="{9A0FA490-8811-4897-8241-6F8793611729}" dt="2021-12-15T07:50:11.392" v="7563" actId="1076"/>
          <ac:spMkLst>
            <pc:docMk/>
            <pc:sldMk cId="0" sldId="278"/>
            <ac:spMk id="424" creationId="{00000000-0000-0000-0000-000000000000}"/>
          </ac:spMkLst>
        </pc:spChg>
        <pc:picChg chg="add mod">
          <ac:chgData name="Johnny Tri Nguyen" userId="5cbc229be8195754" providerId="LiveId" clId="{9A0FA490-8811-4897-8241-6F8793611729}" dt="2021-12-15T07:33:46.149" v="7542" actId="1440"/>
          <ac:picMkLst>
            <pc:docMk/>
            <pc:sldMk cId="0" sldId="278"/>
            <ac:picMk id="1026" creationId="{036C898D-0D42-479C-BF8F-AA1ACF8270AC}"/>
          </ac:picMkLst>
        </pc:picChg>
      </pc:sldChg>
      <pc:sldChg chg="modSp mod modTransition modNotesTx">
        <pc:chgData name="Johnny Tri Nguyen" userId="5cbc229be8195754" providerId="LiveId" clId="{9A0FA490-8811-4897-8241-6F8793611729}" dt="2021-12-15T06:56:48.535" v="6858" actId="20577"/>
        <pc:sldMkLst>
          <pc:docMk/>
          <pc:sldMk cId="0" sldId="288"/>
        </pc:sldMkLst>
        <pc:spChg chg="mod">
          <ac:chgData name="Johnny Tri Nguyen" userId="5cbc229be8195754" providerId="LiveId" clId="{9A0FA490-8811-4897-8241-6F8793611729}" dt="2021-12-15T03:22:17.721" v="5118" actId="1076"/>
          <ac:spMkLst>
            <pc:docMk/>
            <pc:sldMk cId="0" sldId="288"/>
            <ac:spMk id="17" creationId="{24826D7B-671C-2C45-A6B6-F64577C70D46}"/>
          </ac:spMkLst>
        </pc:spChg>
      </pc:sldChg>
      <pc:sldChg chg="modSp modTransition modNotesTx">
        <pc:chgData name="Johnny Tri Nguyen" userId="5cbc229be8195754" providerId="LiveId" clId="{9A0FA490-8811-4897-8241-6F8793611729}" dt="2021-12-15T03:26:30.820" v="5602" actId="20577"/>
        <pc:sldMkLst>
          <pc:docMk/>
          <pc:sldMk cId="1324569311" sldId="295"/>
        </pc:sldMkLst>
        <pc:spChg chg="mod">
          <ac:chgData name="Johnny Tri Nguyen" userId="5cbc229be8195754" providerId="LiveId" clId="{9A0FA490-8811-4897-8241-6F8793611729}" dt="2021-12-15T02:40:12.917" v="2026" actId="255"/>
          <ac:spMkLst>
            <pc:docMk/>
            <pc:sldMk cId="1324569311" sldId="295"/>
            <ac:spMk id="218" creationId="{00000000-0000-0000-0000-000000000000}"/>
          </ac:spMkLst>
        </pc:spChg>
      </pc:sldChg>
      <pc:sldChg chg="del modNotesTx">
        <pc:chgData name="Johnny Tri Nguyen" userId="5cbc229be8195754" providerId="LiveId" clId="{9A0FA490-8811-4897-8241-6F8793611729}" dt="2021-12-15T02:51:32.741" v="2138" actId="47"/>
        <pc:sldMkLst>
          <pc:docMk/>
          <pc:sldMk cId="2822539552" sldId="296"/>
        </pc:sldMkLst>
      </pc:sldChg>
      <pc:sldChg chg="modSp mod modTransition modAnim modNotesTx">
        <pc:chgData name="Johnny Tri Nguyen" userId="5cbc229be8195754" providerId="LiveId" clId="{9A0FA490-8811-4897-8241-6F8793611729}" dt="2021-12-15T06:56:12.174" v="6855" actId="20577"/>
        <pc:sldMkLst>
          <pc:docMk/>
          <pc:sldMk cId="2504555632" sldId="297"/>
        </pc:sldMkLst>
        <pc:spChg chg="mod">
          <ac:chgData name="Johnny Tri Nguyen" userId="5cbc229be8195754" providerId="LiveId" clId="{9A0FA490-8811-4897-8241-6F8793611729}" dt="2021-12-15T06:56:12.174" v="6855" actId="20577"/>
          <ac:spMkLst>
            <pc:docMk/>
            <pc:sldMk cId="2504555632" sldId="297"/>
            <ac:spMk id="232" creationId="{00000000-0000-0000-0000-000000000000}"/>
          </ac:spMkLst>
        </pc:spChg>
      </pc:sldChg>
      <pc:sldChg chg="modTransition modNotesTx">
        <pc:chgData name="Johnny Tri Nguyen" userId="5cbc229be8195754" providerId="LiveId" clId="{9A0FA490-8811-4897-8241-6F8793611729}" dt="2021-12-15T03:27:26.355" v="5642"/>
        <pc:sldMkLst>
          <pc:docMk/>
          <pc:sldMk cId="2986049907" sldId="298"/>
        </pc:sldMkLst>
      </pc:sldChg>
      <pc:sldChg chg="addSp delSp modSp mod modTransition modNotesTx">
        <pc:chgData name="Johnny Tri Nguyen" userId="5cbc229be8195754" providerId="LiveId" clId="{9A0FA490-8811-4897-8241-6F8793611729}" dt="2021-12-15T07:32:10.727" v="7537" actId="478"/>
        <pc:sldMkLst>
          <pc:docMk/>
          <pc:sldMk cId="3698935584" sldId="299"/>
        </pc:sldMkLst>
        <pc:spChg chg="add del mod">
          <ac:chgData name="Johnny Tri Nguyen" userId="5cbc229be8195754" providerId="LiveId" clId="{9A0FA490-8811-4897-8241-6F8793611729}" dt="2021-12-15T07:32:10.727" v="7537" actId="478"/>
          <ac:spMkLst>
            <pc:docMk/>
            <pc:sldMk cId="3698935584" sldId="299"/>
            <ac:spMk id="3" creationId="{4400FD15-EFD7-47FB-B5CD-9F2A743F3D04}"/>
          </ac:spMkLst>
        </pc:spChg>
        <pc:spChg chg="mod">
          <ac:chgData name="Johnny Tri Nguyen" userId="5cbc229be8195754" providerId="LiveId" clId="{9A0FA490-8811-4897-8241-6F8793611729}" dt="2021-12-15T06:50:51.483" v="6395" actId="255"/>
          <ac:spMkLst>
            <pc:docMk/>
            <pc:sldMk cId="3698935584" sldId="299"/>
            <ac:spMk id="201" creationId="{00000000-0000-0000-0000-000000000000}"/>
          </ac:spMkLst>
        </pc:spChg>
        <pc:spChg chg="del mod">
          <ac:chgData name="Johnny Tri Nguyen" userId="5cbc229be8195754" providerId="LiveId" clId="{9A0FA490-8811-4897-8241-6F8793611729}" dt="2021-12-15T07:32:06.917" v="7536" actId="478"/>
          <ac:spMkLst>
            <pc:docMk/>
            <pc:sldMk cId="3698935584" sldId="299"/>
            <ac:spMk id="204" creationId="{00000000-0000-0000-0000-000000000000}"/>
          </ac:spMkLst>
        </pc:spChg>
      </pc:sldChg>
      <pc:sldChg chg="modSp mod modTransition modNotesTx">
        <pc:chgData name="Johnny Tri Nguyen" userId="5cbc229be8195754" providerId="LiveId" clId="{9A0FA490-8811-4897-8241-6F8793611729}" dt="2021-12-15T08:35:07.766" v="8249" actId="1076"/>
        <pc:sldMkLst>
          <pc:docMk/>
          <pc:sldMk cId="229638376" sldId="300"/>
        </pc:sldMkLst>
        <pc:spChg chg="mod">
          <ac:chgData name="Johnny Tri Nguyen" userId="5cbc229be8195754" providerId="LiveId" clId="{9A0FA490-8811-4897-8241-6F8793611729}" dt="2021-12-15T08:35:07.766" v="8249" actId="1076"/>
          <ac:spMkLst>
            <pc:docMk/>
            <pc:sldMk cId="229638376" sldId="300"/>
            <ac:spMk id="281" creationId="{00000000-0000-0000-0000-000000000000}"/>
          </ac:spMkLst>
        </pc:spChg>
      </pc:sldChg>
      <pc:sldChg chg="modSp mod modTransition modAnim modNotesTx">
        <pc:chgData name="Johnny Tri Nguyen" userId="5cbc229be8195754" providerId="LiveId" clId="{9A0FA490-8811-4897-8241-6F8793611729}" dt="2021-12-15T06:59:51.397" v="6940" actId="20577"/>
        <pc:sldMkLst>
          <pc:docMk/>
          <pc:sldMk cId="1721045527" sldId="303"/>
        </pc:sldMkLst>
        <pc:spChg chg="mod">
          <ac:chgData name="Johnny Tri Nguyen" userId="5cbc229be8195754" providerId="LiveId" clId="{9A0FA490-8811-4897-8241-6F8793611729}" dt="2021-12-15T02:15:52.450" v="261" actId="255"/>
          <ac:spMkLst>
            <pc:docMk/>
            <pc:sldMk cId="1721045527" sldId="303"/>
            <ac:spMk id="3" creationId="{2A69A2C1-591D-B54B-B0EC-67F50FA5CCA1}"/>
          </ac:spMkLst>
        </pc:spChg>
        <pc:spChg chg="mod">
          <ac:chgData name="Johnny Tri Nguyen" userId="5cbc229be8195754" providerId="LiveId" clId="{9A0FA490-8811-4897-8241-6F8793611729}" dt="2021-12-15T02:20:34.490" v="628" actId="20577"/>
          <ac:spMkLst>
            <pc:docMk/>
            <pc:sldMk cId="1721045527" sldId="303"/>
            <ac:spMk id="4" creationId="{FA7DD2E0-F72F-CF40-97B6-2F8EF80E92C5}"/>
          </ac:spMkLst>
        </pc:spChg>
        <pc:picChg chg="mod">
          <ac:chgData name="Johnny Tri Nguyen" userId="5cbc229be8195754" providerId="LiveId" clId="{9A0FA490-8811-4897-8241-6F8793611729}" dt="2021-12-15T02:16:01.217" v="264" actId="14100"/>
          <ac:picMkLst>
            <pc:docMk/>
            <pc:sldMk cId="1721045527" sldId="303"/>
            <ac:picMk id="5" creationId="{AB94B4F3-7890-5F49-BBF8-0285897225F7}"/>
          </ac:picMkLst>
        </pc:picChg>
      </pc:sldChg>
      <pc:sldChg chg="modSp mod modAnim modNotesTx">
        <pc:chgData name="Johnny Tri Nguyen" userId="5cbc229be8195754" providerId="LiveId" clId="{9A0FA490-8811-4897-8241-6F8793611729}" dt="2021-12-15T03:23:27.993" v="5293" actId="20577"/>
        <pc:sldMkLst>
          <pc:docMk/>
          <pc:sldMk cId="1573476256" sldId="304"/>
        </pc:sldMkLst>
        <pc:spChg chg="mod">
          <ac:chgData name="Johnny Tri Nguyen" userId="5cbc229be8195754" providerId="LiveId" clId="{9A0FA490-8811-4897-8241-6F8793611729}" dt="2021-12-15T02:18:00.532" v="488" actId="255"/>
          <ac:spMkLst>
            <pc:docMk/>
            <pc:sldMk cId="1573476256" sldId="304"/>
            <ac:spMk id="3" creationId="{2A69A2C1-591D-B54B-B0EC-67F50FA5CCA1}"/>
          </ac:spMkLst>
        </pc:spChg>
        <pc:spChg chg="mod">
          <ac:chgData name="Johnny Tri Nguyen" userId="5cbc229be8195754" providerId="LiveId" clId="{9A0FA490-8811-4897-8241-6F8793611729}" dt="2021-12-15T02:20:29.631" v="612" actId="20577"/>
          <ac:spMkLst>
            <pc:docMk/>
            <pc:sldMk cId="1573476256" sldId="304"/>
            <ac:spMk id="4" creationId="{FA7DD2E0-F72F-CF40-97B6-2F8EF80E92C5}"/>
          </ac:spMkLst>
        </pc:spChg>
        <pc:picChg chg="mod">
          <ac:chgData name="Johnny Tri Nguyen" userId="5cbc229be8195754" providerId="LiveId" clId="{9A0FA490-8811-4897-8241-6F8793611729}" dt="2021-12-15T02:18:13.139" v="491" actId="14100"/>
          <ac:picMkLst>
            <pc:docMk/>
            <pc:sldMk cId="1573476256" sldId="304"/>
            <ac:picMk id="6" creationId="{5E757835-62C4-9F43-BF90-17D4327B21DD}"/>
          </ac:picMkLst>
        </pc:picChg>
      </pc:sldChg>
      <pc:sldChg chg="modSp mod modTransition modNotesTx">
        <pc:chgData name="Johnny Tri Nguyen" userId="5cbc229be8195754" providerId="LiveId" clId="{9A0FA490-8811-4897-8241-6F8793611729}" dt="2021-12-15T07:01:02.840" v="6969" actId="20577"/>
        <pc:sldMkLst>
          <pc:docMk/>
          <pc:sldMk cId="2897851675" sldId="305"/>
        </pc:sldMkLst>
        <pc:spChg chg="mod">
          <ac:chgData name="Johnny Tri Nguyen" userId="5cbc229be8195754" providerId="LiveId" clId="{9A0FA490-8811-4897-8241-6F8793611729}" dt="2021-12-15T02:19:56.294" v="590" actId="255"/>
          <ac:spMkLst>
            <pc:docMk/>
            <pc:sldMk cId="2897851675" sldId="305"/>
            <ac:spMk id="3" creationId="{2A69A2C1-591D-B54B-B0EC-67F50FA5CCA1}"/>
          </ac:spMkLst>
        </pc:spChg>
        <pc:spChg chg="mod">
          <ac:chgData name="Johnny Tri Nguyen" userId="5cbc229be8195754" providerId="LiveId" clId="{9A0FA490-8811-4897-8241-6F8793611729}" dt="2021-12-15T02:21:13.611" v="666" actId="20577"/>
          <ac:spMkLst>
            <pc:docMk/>
            <pc:sldMk cId="2897851675" sldId="305"/>
            <ac:spMk id="4" creationId="{FA7DD2E0-F72F-CF40-97B6-2F8EF80E92C5}"/>
          </ac:spMkLst>
        </pc:spChg>
        <pc:picChg chg="mod">
          <ac:chgData name="Johnny Tri Nguyen" userId="5cbc229be8195754" providerId="LiveId" clId="{9A0FA490-8811-4897-8241-6F8793611729}" dt="2021-12-15T02:20:07.337" v="595" actId="1076"/>
          <ac:picMkLst>
            <pc:docMk/>
            <pc:sldMk cId="2897851675" sldId="305"/>
            <ac:picMk id="7" creationId="{E4F32738-D449-6646-A615-DEC86EA0B8CD}"/>
          </ac:picMkLst>
        </pc:picChg>
      </pc:sldChg>
      <pc:sldChg chg="addSp delSp modSp mod modTransition modAnim modNotesTx">
        <pc:chgData name="Johnny Tri Nguyen" userId="5cbc229be8195754" providerId="LiveId" clId="{9A0FA490-8811-4897-8241-6F8793611729}" dt="2021-12-15T08:48:33.027" v="8442" actId="20577"/>
        <pc:sldMkLst>
          <pc:docMk/>
          <pc:sldMk cId="3984115954" sldId="306"/>
        </pc:sldMkLst>
        <pc:spChg chg="mod">
          <ac:chgData name="Johnny Tri Nguyen" userId="5cbc229be8195754" providerId="LiveId" clId="{9A0FA490-8811-4897-8241-6F8793611729}" dt="2021-12-15T02:22:20.862" v="877" actId="255"/>
          <ac:spMkLst>
            <pc:docMk/>
            <pc:sldMk cId="3984115954" sldId="306"/>
            <ac:spMk id="3" creationId="{2A69A2C1-591D-B54B-B0EC-67F50FA5CCA1}"/>
          </ac:spMkLst>
        </pc:spChg>
        <pc:spChg chg="mod">
          <ac:chgData name="Johnny Tri Nguyen" userId="5cbc229be8195754" providerId="LiveId" clId="{9A0FA490-8811-4897-8241-6F8793611729}" dt="2021-12-15T02:28:31.748" v="1014" actId="20577"/>
          <ac:spMkLst>
            <pc:docMk/>
            <pc:sldMk cId="3984115954" sldId="306"/>
            <ac:spMk id="4" creationId="{FA7DD2E0-F72F-CF40-97B6-2F8EF80E92C5}"/>
          </ac:spMkLst>
        </pc:spChg>
        <pc:picChg chg="add del mod">
          <ac:chgData name="Johnny Tri Nguyen" userId="5cbc229be8195754" providerId="LiveId" clId="{9A0FA490-8811-4897-8241-6F8793611729}" dt="2021-12-15T02:26:38.165" v="885" actId="21"/>
          <ac:picMkLst>
            <pc:docMk/>
            <pc:sldMk cId="3984115954" sldId="306"/>
            <ac:picMk id="6" creationId="{5E97E0F6-07C7-4875-847B-DC7AD94EA521}"/>
          </ac:picMkLst>
        </pc:picChg>
        <pc:picChg chg="del mod">
          <ac:chgData name="Johnny Tri Nguyen" userId="5cbc229be8195754" providerId="LiveId" clId="{9A0FA490-8811-4897-8241-6F8793611729}" dt="2021-12-15T02:25:16.386" v="882" actId="21"/>
          <ac:picMkLst>
            <pc:docMk/>
            <pc:sldMk cId="3984115954" sldId="306"/>
            <ac:picMk id="8" creationId="{EAEE32DB-760C-294A-AEFA-61A86BCD8E58}"/>
          </ac:picMkLst>
        </pc:picChg>
        <pc:picChg chg="add mod">
          <ac:chgData name="Johnny Tri Nguyen" userId="5cbc229be8195754" providerId="LiveId" clId="{9A0FA490-8811-4897-8241-6F8793611729}" dt="2021-12-15T02:28:58.026" v="1081" actId="1076"/>
          <ac:picMkLst>
            <pc:docMk/>
            <pc:sldMk cId="3984115954" sldId="306"/>
            <ac:picMk id="9" creationId="{CD2DE656-06AB-49E4-A1AA-CE3AA7E2670F}"/>
          </ac:picMkLst>
        </pc:picChg>
      </pc:sldChg>
      <pc:sldChg chg="modSp mod modTransition modNotesTx">
        <pc:chgData name="Johnny Tri Nguyen" userId="5cbc229be8195754" providerId="LiveId" clId="{9A0FA490-8811-4897-8241-6F8793611729}" dt="2021-12-15T07:03:00.079" v="7053" actId="20577"/>
        <pc:sldMkLst>
          <pc:docMk/>
          <pc:sldMk cId="2723935218" sldId="307"/>
        </pc:sldMkLst>
        <pc:spChg chg="mod">
          <ac:chgData name="Johnny Tri Nguyen" userId="5cbc229be8195754" providerId="LiveId" clId="{9A0FA490-8811-4897-8241-6F8793611729}" dt="2021-12-15T02:29:08.600" v="1083" actId="255"/>
          <ac:spMkLst>
            <pc:docMk/>
            <pc:sldMk cId="2723935218" sldId="307"/>
            <ac:spMk id="3" creationId="{2A69A2C1-591D-B54B-B0EC-67F50FA5CCA1}"/>
          </ac:spMkLst>
        </pc:spChg>
        <pc:spChg chg="mod">
          <ac:chgData name="Johnny Tri Nguyen" userId="5cbc229be8195754" providerId="LiveId" clId="{9A0FA490-8811-4897-8241-6F8793611729}" dt="2021-12-15T02:30:38.548" v="1124" actId="14100"/>
          <ac:spMkLst>
            <pc:docMk/>
            <pc:sldMk cId="2723935218" sldId="307"/>
            <ac:spMk id="4" creationId="{FA7DD2E0-F72F-CF40-97B6-2F8EF80E92C5}"/>
          </ac:spMkLst>
        </pc:spChg>
        <pc:picChg chg="mod">
          <ac:chgData name="Johnny Tri Nguyen" userId="5cbc229be8195754" providerId="LiveId" clId="{9A0FA490-8811-4897-8241-6F8793611729}" dt="2021-12-15T02:29:30.873" v="1091" actId="1076"/>
          <ac:picMkLst>
            <pc:docMk/>
            <pc:sldMk cId="2723935218" sldId="307"/>
            <ac:picMk id="7" creationId="{6D2272F5-1288-8D4E-9D7A-78230C93E278}"/>
          </ac:picMkLst>
        </pc:picChg>
      </pc:sldChg>
      <pc:sldChg chg="modSp mod modTransition modAnim modNotesTx">
        <pc:chgData name="Johnny Tri Nguyen" userId="5cbc229be8195754" providerId="LiveId" clId="{9A0FA490-8811-4897-8241-6F8793611729}" dt="2021-12-15T03:24:52.090" v="5362"/>
        <pc:sldMkLst>
          <pc:docMk/>
          <pc:sldMk cId="1557367071" sldId="308"/>
        </pc:sldMkLst>
        <pc:spChg chg="mod">
          <ac:chgData name="Johnny Tri Nguyen" userId="5cbc229be8195754" providerId="LiveId" clId="{9A0FA490-8811-4897-8241-6F8793611729}" dt="2021-12-15T02:31:28.181" v="1138" actId="255"/>
          <ac:spMkLst>
            <pc:docMk/>
            <pc:sldMk cId="1557367071" sldId="308"/>
            <ac:spMk id="3" creationId="{2A69A2C1-591D-B54B-B0EC-67F50FA5CCA1}"/>
          </ac:spMkLst>
        </pc:spChg>
        <pc:spChg chg="mod">
          <ac:chgData name="Johnny Tri Nguyen" userId="5cbc229be8195754" providerId="LiveId" clId="{9A0FA490-8811-4897-8241-6F8793611729}" dt="2021-12-15T02:32:35.546" v="1230" actId="20577"/>
          <ac:spMkLst>
            <pc:docMk/>
            <pc:sldMk cId="1557367071" sldId="308"/>
            <ac:spMk id="4" creationId="{FA7DD2E0-F72F-CF40-97B6-2F8EF80E92C5}"/>
          </ac:spMkLst>
        </pc:spChg>
      </pc:sldChg>
      <pc:sldChg chg="modSp mod modTransition modNotesTx">
        <pc:chgData name="Johnny Tri Nguyen" userId="5cbc229be8195754" providerId="LiveId" clId="{9A0FA490-8811-4897-8241-6F8793611729}" dt="2021-12-15T08:25:20.049" v="8051" actId="20577"/>
        <pc:sldMkLst>
          <pc:docMk/>
          <pc:sldMk cId="1361881942" sldId="309"/>
        </pc:sldMkLst>
        <pc:spChg chg="mod">
          <ac:chgData name="Johnny Tri Nguyen" userId="5cbc229be8195754" providerId="LiveId" clId="{9A0FA490-8811-4897-8241-6F8793611729}" dt="2021-12-15T02:33:10.405" v="1253" actId="255"/>
          <ac:spMkLst>
            <pc:docMk/>
            <pc:sldMk cId="1361881942" sldId="309"/>
            <ac:spMk id="3" creationId="{2A69A2C1-591D-B54B-B0EC-67F50FA5CCA1}"/>
          </ac:spMkLst>
        </pc:spChg>
        <pc:spChg chg="mod">
          <ac:chgData name="Johnny Tri Nguyen" userId="5cbc229be8195754" providerId="LiveId" clId="{9A0FA490-8811-4897-8241-6F8793611729}" dt="2021-12-15T02:33:14.715" v="1254" actId="255"/>
          <ac:spMkLst>
            <pc:docMk/>
            <pc:sldMk cId="1361881942" sldId="309"/>
            <ac:spMk id="4" creationId="{FA7DD2E0-F72F-CF40-97B6-2F8EF80E92C5}"/>
          </ac:spMkLst>
        </pc:spChg>
        <pc:picChg chg="mod">
          <ac:chgData name="Johnny Tri Nguyen" userId="5cbc229be8195754" providerId="LiveId" clId="{9A0FA490-8811-4897-8241-6F8793611729}" dt="2021-12-15T02:33:18.816" v="1256" actId="1076"/>
          <ac:picMkLst>
            <pc:docMk/>
            <pc:sldMk cId="1361881942" sldId="309"/>
            <ac:picMk id="7" creationId="{5EFD71FD-EB54-544C-BC8B-7D5BA787BF92}"/>
          </ac:picMkLst>
        </pc:picChg>
      </pc:sldChg>
      <pc:sldChg chg="new del">
        <pc:chgData name="Johnny Tri Nguyen" userId="5cbc229be8195754" providerId="LiveId" clId="{9A0FA490-8811-4897-8241-6F8793611729}" dt="2021-12-15T06:32:45.582" v="5653" actId="47"/>
        <pc:sldMkLst>
          <pc:docMk/>
          <pc:sldMk cId="4287664247" sldId="310"/>
        </pc:sldMkLst>
      </pc:sldChg>
      <pc:sldChg chg="modSp add mod modTransition modAnim modNotesTx">
        <pc:chgData name="Johnny Tri Nguyen" userId="5cbc229be8195754" providerId="LiveId" clId="{9A0FA490-8811-4897-8241-6F8793611729}" dt="2021-12-15T07:04:06.370" v="7239" actId="20577"/>
        <pc:sldMkLst>
          <pc:docMk/>
          <pc:sldMk cId="0" sldId="311"/>
        </pc:sldMkLst>
        <pc:spChg chg="mod">
          <ac:chgData name="Johnny Tri Nguyen" userId="5cbc229be8195754" providerId="LiveId" clId="{9A0FA490-8811-4897-8241-6F8793611729}" dt="2021-12-15T06:32:56.769" v="5655" actId="255"/>
          <ac:spMkLst>
            <pc:docMk/>
            <pc:sldMk cId="0" sldId="311"/>
            <ac:spMk id="3" creationId="{00000000-0000-0000-0000-000000000000}"/>
          </ac:spMkLst>
        </pc:spChg>
        <pc:spChg chg="mod">
          <ac:chgData name="Johnny Tri Nguyen" userId="5cbc229be8195754" providerId="LiveId" clId="{9A0FA490-8811-4897-8241-6F8793611729}" dt="2021-12-15T06:32:59.810" v="5657" actId="255"/>
          <ac:spMkLst>
            <pc:docMk/>
            <pc:sldMk cId="0" sldId="311"/>
            <ac:spMk id="4" creationId="{00000000-0000-0000-0000-000000000000}"/>
          </ac:spMkLst>
        </pc:spChg>
        <pc:picChg chg="mod">
          <ac:chgData name="Johnny Tri Nguyen" userId="5cbc229be8195754" providerId="LiveId" clId="{9A0FA490-8811-4897-8241-6F8793611729}" dt="2021-12-15T07:02:28.579" v="7012" actId="1076"/>
          <ac:picMkLst>
            <pc:docMk/>
            <pc:sldMk cId="0" sldId="311"/>
            <ac:picMk id="6" creationId="{00000000-0000-0000-0000-000000000000}"/>
          </ac:picMkLst>
        </pc:picChg>
      </pc:sldChg>
      <pc:sldChg chg="addSp delSp modSp add mod modTransition modNotesTx">
        <pc:chgData name="Johnny Tri Nguyen" userId="5cbc229be8195754" providerId="LiveId" clId="{9A0FA490-8811-4897-8241-6F8793611729}" dt="2021-12-15T08:50:14.558" v="8593" actId="20577"/>
        <pc:sldMkLst>
          <pc:docMk/>
          <pc:sldMk cId="0" sldId="329"/>
        </pc:sldMkLst>
        <pc:spChg chg="mod">
          <ac:chgData name="Johnny Tri Nguyen" userId="5cbc229be8195754" providerId="LiveId" clId="{9A0FA490-8811-4897-8241-6F8793611729}" dt="2021-12-15T06:44:01.228" v="6161"/>
          <ac:spMkLst>
            <pc:docMk/>
            <pc:sldMk cId="0" sldId="329"/>
            <ac:spMk id="3" creationId="{00000000-0000-0000-0000-000000000000}"/>
          </ac:spMkLst>
        </pc:spChg>
        <pc:spChg chg="mod">
          <ac:chgData name="Johnny Tri Nguyen" userId="5cbc229be8195754" providerId="LiveId" clId="{9A0FA490-8811-4897-8241-6F8793611729}" dt="2021-12-15T06:44:59.060" v="6175" actId="1076"/>
          <ac:spMkLst>
            <pc:docMk/>
            <pc:sldMk cId="0" sldId="329"/>
            <ac:spMk id="4" creationId="{00000000-0000-0000-0000-000000000000}"/>
          </ac:spMkLst>
        </pc:spChg>
        <pc:spChg chg="add del mod">
          <ac:chgData name="Johnny Tri Nguyen" userId="5cbc229be8195754" providerId="LiveId" clId="{9A0FA490-8811-4897-8241-6F8793611729}" dt="2021-12-15T06:44:37.386" v="6169" actId="478"/>
          <ac:spMkLst>
            <pc:docMk/>
            <pc:sldMk cId="0" sldId="329"/>
            <ac:spMk id="7" creationId="{56E54FE2-5956-4F96-A5D8-16F9B4A8EFC9}"/>
          </ac:spMkLst>
        </pc:spChg>
        <pc:spChg chg="add mod">
          <ac:chgData name="Johnny Tri Nguyen" userId="5cbc229be8195754" providerId="LiveId" clId="{9A0FA490-8811-4897-8241-6F8793611729}" dt="2021-12-15T06:44:54.769" v="6174" actId="1076"/>
          <ac:spMkLst>
            <pc:docMk/>
            <pc:sldMk cId="0" sldId="329"/>
            <ac:spMk id="8" creationId="{8BBAB355-765C-4486-824D-ABBA4BCED33A}"/>
          </ac:spMkLst>
        </pc:spChg>
        <pc:picChg chg="mod">
          <ac:chgData name="Johnny Tri Nguyen" userId="5cbc229be8195754" providerId="LiveId" clId="{9A0FA490-8811-4897-8241-6F8793611729}" dt="2021-12-15T06:45:00.219" v="6177" actId="1076"/>
          <ac:picMkLst>
            <pc:docMk/>
            <pc:sldMk cId="0" sldId="329"/>
            <ac:picMk id="5" creationId="{00000000-0000-0000-0000-000000000000}"/>
          </ac:picMkLst>
        </pc:picChg>
      </pc:sldChg>
      <pc:sldChg chg="delSp modSp add del mod modTransition">
        <pc:chgData name="Johnny Tri Nguyen" userId="5cbc229be8195754" providerId="LiveId" clId="{9A0FA490-8811-4897-8241-6F8793611729}" dt="2021-12-15T06:42:56.517" v="6151" actId="47"/>
        <pc:sldMkLst>
          <pc:docMk/>
          <pc:sldMk cId="0" sldId="330"/>
        </pc:sldMkLst>
        <pc:spChg chg="mod">
          <ac:chgData name="Johnny Tri Nguyen" userId="5cbc229be8195754" providerId="LiveId" clId="{9A0FA490-8811-4897-8241-6F8793611729}" dt="2021-12-15T06:33:18.640" v="5661" actId="255"/>
          <ac:spMkLst>
            <pc:docMk/>
            <pc:sldMk cId="0" sldId="330"/>
            <ac:spMk id="3" creationId="{00000000-0000-0000-0000-000000000000}"/>
          </ac:spMkLst>
        </pc:spChg>
        <pc:spChg chg="mod">
          <ac:chgData name="Johnny Tri Nguyen" userId="5cbc229be8195754" providerId="LiveId" clId="{9A0FA490-8811-4897-8241-6F8793611729}" dt="2021-12-15T06:40:47.904" v="6147" actId="1076"/>
          <ac:spMkLst>
            <pc:docMk/>
            <pc:sldMk cId="0" sldId="330"/>
            <ac:spMk id="4" creationId="{00000000-0000-0000-0000-000000000000}"/>
          </ac:spMkLst>
        </pc:spChg>
        <pc:picChg chg="del">
          <ac:chgData name="Johnny Tri Nguyen" userId="5cbc229be8195754" providerId="LiveId" clId="{9A0FA490-8811-4897-8241-6F8793611729}" dt="2021-12-15T06:42:34.230" v="6148" actId="21"/>
          <ac:picMkLst>
            <pc:docMk/>
            <pc:sldMk cId="0" sldId="330"/>
            <ac:picMk id="6" creationId="{00000000-0000-0000-0000-000000000000}"/>
          </ac:picMkLst>
        </pc:picChg>
        <pc:picChg chg="del">
          <ac:chgData name="Johnny Tri Nguyen" userId="5cbc229be8195754" providerId="LiveId" clId="{9A0FA490-8811-4897-8241-6F8793611729}" dt="2021-12-15T06:42:34.230" v="6148" actId="21"/>
          <ac:picMkLst>
            <pc:docMk/>
            <pc:sldMk cId="0" sldId="330"/>
            <ac:picMk id="7" creationId="{00000000-0000-0000-0000-000000000000}"/>
          </ac:picMkLst>
        </pc:picChg>
        <pc:picChg chg="del">
          <ac:chgData name="Johnny Tri Nguyen" userId="5cbc229be8195754" providerId="LiveId" clId="{9A0FA490-8811-4897-8241-6F8793611729}" dt="2021-12-15T06:42:34.230" v="6148" actId="21"/>
          <ac:picMkLst>
            <pc:docMk/>
            <pc:sldMk cId="0" sldId="330"/>
            <ac:picMk id="9" creationId="{00000000-0000-0000-0000-000000000000}"/>
          </ac:picMkLst>
        </pc:picChg>
      </pc:sldChg>
      <pc:sldChg chg="modSp add del mod modTransition">
        <pc:chgData name="Johnny Tri Nguyen" userId="5cbc229be8195754" providerId="LiveId" clId="{9A0FA490-8811-4897-8241-6F8793611729}" dt="2021-12-15T06:43:40.356" v="6157" actId="47"/>
        <pc:sldMkLst>
          <pc:docMk/>
          <pc:sldMk cId="0" sldId="331"/>
        </pc:sldMkLst>
        <pc:spChg chg="mod">
          <ac:chgData name="Johnny Tri Nguyen" userId="5cbc229be8195754" providerId="LiveId" clId="{9A0FA490-8811-4897-8241-6F8793611729}" dt="2021-12-15T06:33:25.705" v="5663" actId="255"/>
          <ac:spMkLst>
            <pc:docMk/>
            <pc:sldMk cId="0" sldId="331"/>
            <ac:spMk id="3" creationId="{00000000-0000-0000-0000-000000000000}"/>
          </ac:spMkLst>
        </pc:spChg>
        <pc:spChg chg="mod">
          <ac:chgData name="Johnny Tri Nguyen" userId="5cbc229be8195754" providerId="LiveId" clId="{9A0FA490-8811-4897-8241-6F8793611729}" dt="2021-12-15T06:43:07.847" v="6156" actId="114"/>
          <ac:spMkLst>
            <pc:docMk/>
            <pc:sldMk cId="0" sldId="331"/>
            <ac:spMk id="4" creationId="{00000000-0000-0000-0000-000000000000}"/>
          </ac:spMkLst>
        </pc:spChg>
      </pc:sldChg>
      <pc:sldChg chg="modSp add modTransition modAnim modNotesTx">
        <pc:chgData name="Johnny Tri Nguyen" userId="5cbc229be8195754" providerId="LiveId" clId="{9A0FA490-8811-4897-8241-6F8793611729}" dt="2021-12-15T07:06:05.315" v="7240" actId="20577"/>
        <pc:sldMkLst>
          <pc:docMk/>
          <pc:sldMk cId="0" sldId="333"/>
        </pc:sldMkLst>
        <pc:spChg chg="mod">
          <ac:chgData name="Johnny Tri Nguyen" userId="5cbc229be8195754" providerId="LiveId" clId="{9A0FA490-8811-4897-8241-6F8793611729}" dt="2021-12-15T06:35:27.141" v="5669" actId="255"/>
          <ac:spMkLst>
            <pc:docMk/>
            <pc:sldMk cId="0" sldId="333"/>
            <ac:spMk id="231" creationId="{00000000-0000-0000-0000-000000000000}"/>
          </ac:spMkLst>
        </pc:spChg>
        <pc:spChg chg="mod">
          <ac:chgData name="Johnny Tri Nguyen" userId="5cbc229be8195754" providerId="LiveId" clId="{9A0FA490-8811-4897-8241-6F8793611729}" dt="2021-12-15T06:51:28.929" v="6400" actId="20577"/>
          <ac:spMkLst>
            <pc:docMk/>
            <pc:sldMk cId="0" sldId="333"/>
            <ac:spMk id="232" creationId="{00000000-0000-0000-0000-000000000000}"/>
          </ac:spMkLst>
        </pc:spChg>
      </pc:sldChg>
      <pc:sldChg chg="modSp add modTransition modNotesTx">
        <pc:chgData name="Johnny Tri Nguyen" userId="5cbc229be8195754" providerId="LiveId" clId="{9A0FA490-8811-4897-8241-6F8793611729}" dt="2021-12-15T06:47:17.127" v="6259"/>
        <pc:sldMkLst>
          <pc:docMk/>
          <pc:sldMk cId="0" sldId="334"/>
        </pc:sldMkLst>
        <pc:spChg chg="mod">
          <ac:chgData name="Johnny Tri Nguyen" userId="5cbc229be8195754" providerId="LiveId" clId="{9A0FA490-8811-4897-8241-6F8793611729}" dt="2021-12-15T06:35:16.211" v="5668" actId="255"/>
          <ac:spMkLst>
            <pc:docMk/>
            <pc:sldMk cId="0" sldId="334"/>
            <ac:spMk id="231" creationId="{00000000-0000-0000-0000-000000000000}"/>
          </ac:spMkLst>
        </pc:spChg>
        <pc:spChg chg="mod">
          <ac:chgData name="Johnny Tri Nguyen" userId="5cbc229be8195754" providerId="LiveId" clId="{9A0FA490-8811-4897-8241-6F8793611729}" dt="2021-12-15T06:45:57.376" v="6181" actId="20577"/>
          <ac:spMkLst>
            <pc:docMk/>
            <pc:sldMk cId="0" sldId="334"/>
            <ac:spMk id="232" creationId="{00000000-0000-0000-0000-000000000000}"/>
          </ac:spMkLst>
        </pc:spChg>
      </pc:sldChg>
      <pc:sldChg chg="addSp modSp new del modAnim">
        <pc:chgData name="Johnny Tri Nguyen" userId="5cbc229be8195754" providerId="LiveId" clId="{9A0FA490-8811-4897-8241-6F8793611729}" dt="2021-12-15T08:25:14.913" v="8050" actId="47"/>
        <pc:sldMkLst>
          <pc:docMk/>
          <pc:sldMk cId="2433655716" sldId="335"/>
        </pc:sldMkLst>
        <pc:picChg chg="add mod">
          <ac:chgData name="Johnny Tri Nguyen" userId="5cbc229be8195754" providerId="LiveId" clId="{9A0FA490-8811-4897-8241-6F8793611729}" dt="2021-12-15T07:28:49.186" v="7535"/>
          <ac:picMkLst>
            <pc:docMk/>
            <pc:sldMk cId="2433655716" sldId="335"/>
            <ac:picMk id="3" creationId="{142F815B-B968-485A-9BAA-4B6E67DBA8B0}"/>
          </ac:picMkLst>
        </pc:picChg>
      </pc:sldChg>
      <pc:sldMasterChg chg="delSldLayout">
        <pc:chgData name="Johnny Tri Nguyen" userId="5cbc229be8195754" providerId="LiveId" clId="{9A0FA490-8811-4897-8241-6F8793611729}" dt="2021-12-15T02:51:32.741" v="2138" actId="47"/>
        <pc:sldMasterMkLst>
          <pc:docMk/>
          <pc:sldMasterMk cId="0" sldId="2147483661"/>
        </pc:sldMasterMkLst>
        <pc:sldLayoutChg chg="del">
          <pc:chgData name="Johnny Tri Nguyen" userId="5cbc229be8195754" providerId="LiveId" clId="{9A0FA490-8811-4897-8241-6F8793611729}" dt="2021-12-15T02:51:32.741" v="2138" actId="47"/>
          <pc:sldLayoutMkLst>
            <pc:docMk/>
            <pc:sldMasterMk cId="0" sldId="2147483661"/>
            <pc:sldLayoutMk cId="0" sldId="214748365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Xin chào thầy và các bạn đến với buổi thuyết trình của nhóm 9 chúng em</a:t>
            </a:r>
          </a:p>
          <a:p>
            <a:pPr marL="0" lvl="0" indent="0" algn="l" rtl="0">
              <a:spcBef>
                <a:spcPts val="0"/>
              </a:spcBef>
              <a:spcAft>
                <a:spcPts val="0"/>
              </a:spcAft>
              <a:buNone/>
            </a:pPr>
            <a:r>
              <a:rPr lang="en-US"/>
              <a:t>Đề tài chúng em sẽ thuyết trình là về game với tựa đề:  ‘Crossing the road’</a:t>
            </a:r>
            <a:r>
              <a:rPr lang="en-US" b="1"/>
              <a:t>(enter)</a:t>
            </a:r>
            <a:endParaRPr lang="en-US"/>
          </a:p>
          <a:p>
            <a:pPr marL="0" lvl="0" indent="0" algn="l" rtl="0">
              <a:spcBef>
                <a:spcPts val="0"/>
              </a:spcBef>
              <a:spcAft>
                <a:spcPts val="0"/>
              </a:spcAft>
              <a:buNone/>
            </a:pPr>
            <a:r>
              <a:rPr lang="en-US" b="1"/>
              <a:t>End slide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a:t>Em xin giới thiệu giao diện chính của trò chơi </a:t>
            </a:r>
            <a:r>
              <a:rPr lang="en-US" b="1"/>
              <a:t>(enter)</a:t>
            </a:r>
            <a:endParaRPr lang="en-US" b="0"/>
          </a:p>
          <a:p>
            <a:pPr marL="457200" indent="-317500">
              <a:buFontTx/>
              <a:buChar char="-"/>
            </a:pPr>
            <a:r>
              <a:rPr lang="en-US" b="0"/>
              <a:t>Khung nền : những toà nhà, cây cối để làm nền trang trí</a:t>
            </a:r>
          </a:p>
          <a:p>
            <a:pPr marL="457200" indent="-317500">
              <a:buFontTx/>
              <a:buChar char="-"/>
            </a:pPr>
            <a:r>
              <a:rPr lang="en-US" b="0"/>
              <a:t>Vật thể bao gồm: khủng long, chim cú cho Động vật ; và xe tải, xe hơi cho Phương tiện</a:t>
            </a:r>
          </a:p>
          <a:p>
            <a:pPr marL="457200" indent="-317500">
              <a:buFontTx/>
              <a:buChar char="-"/>
            </a:pPr>
            <a:r>
              <a:rPr lang="en-US" b="0"/>
              <a:t>Khung hiển thị các câu lệnh bên góc trái dưới cùng</a:t>
            </a:r>
          </a:p>
          <a:p>
            <a:pPr marL="457200" indent="-317500">
              <a:buFontTx/>
              <a:buChar char="-"/>
            </a:pPr>
            <a:r>
              <a:rPr lang="en-US" b="0"/>
              <a:t>Và một đèn giao thông</a:t>
            </a:r>
            <a:endParaRPr lang="vi-VN"/>
          </a:p>
        </p:txBody>
      </p:sp>
    </p:spTree>
    <p:extLst>
      <p:ext uri="{BB962C8B-B14F-4D97-AF65-F5344CB8AC3E}">
        <p14:creationId xmlns:p14="http://schemas.microsoft.com/office/powerpoint/2010/main" val="1965453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a:t>Trong giao diện chính của trò chơi sẽ có mục option riêng:</a:t>
            </a:r>
          </a:p>
          <a:p>
            <a:pPr marL="342900" indent="-342900">
              <a:buFont typeface="Wingdings" panose="05000000000000000000" pitchFamily="2" charset="2"/>
              <a:buChar char="q"/>
            </a:pPr>
            <a:r>
              <a:rPr lang="en-US" sz="1100" b="1"/>
              <a:t>Pause</a:t>
            </a:r>
            <a:r>
              <a:rPr lang="en-US" sz="1100"/>
              <a:t> cho phép dừng trò chơi.</a:t>
            </a:r>
          </a:p>
          <a:p>
            <a:pPr marL="342900" indent="-342900">
              <a:buFont typeface="Wingdings" panose="05000000000000000000" pitchFamily="2" charset="2"/>
              <a:buChar char="q"/>
            </a:pPr>
            <a:r>
              <a:rPr lang="en-US" sz="1100" b="1"/>
              <a:t>Save</a:t>
            </a:r>
            <a:r>
              <a:rPr lang="en-US" sz="1100"/>
              <a:t> cho phép lưu trò chơi bằng cách nhập kí tự bất kì đại diện cho tên file, ở đây chúng em lưu file ở dạng text.</a:t>
            </a:r>
          </a:p>
          <a:p>
            <a:pPr marL="342900" indent="-342900">
              <a:buFont typeface="Wingdings" panose="05000000000000000000" pitchFamily="2" charset="2"/>
              <a:buChar char="q"/>
            </a:pPr>
            <a:r>
              <a:rPr lang="en-US" sz="1100" b="1"/>
              <a:t>Load</a:t>
            </a:r>
            <a:r>
              <a:rPr lang="en-US" sz="1100"/>
              <a:t> ở option này giống chức năng với load game ở ngoài menu chính.</a:t>
            </a:r>
          </a:p>
          <a:p>
            <a:pPr marL="342900" indent="-342900">
              <a:buFont typeface="Wingdings" panose="05000000000000000000" pitchFamily="2" charset="2"/>
              <a:buChar char="q"/>
            </a:pPr>
            <a:r>
              <a:rPr lang="en-US" sz="1100" b="1"/>
              <a:t>Exit Game </a:t>
            </a:r>
            <a:r>
              <a:rPr lang="en-US" sz="1100"/>
              <a:t>ở đây giúp người dùng ra khỏi menu chính để có thể chỉnh âm thanh hoặc thoát game theo yêu cầu của người dung.</a:t>
            </a:r>
          </a:p>
        </p:txBody>
      </p:sp>
    </p:spTree>
    <p:extLst>
      <p:ext uri="{BB962C8B-B14F-4D97-AF65-F5344CB8AC3E}">
        <p14:creationId xmlns:p14="http://schemas.microsoft.com/office/powerpoint/2010/main" val="4002744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sz="1100"/>
              <a:t>Người dùng sẽ nhập chữ L để có thể load game cũ và</a:t>
            </a:r>
            <a:r>
              <a:rPr lang="en-US" sz="1100" b="1"/>
              <a:t>(enter)</a:t>
            </a:r>
            <a:r>
              <a:rPr lang="en-US" sz="1100"/>
              <a:t> gõ tên file cần lưu lại và tiếp tục trò chơi:</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1"/>
              <a:t>End slide</a:t>
            </a:r>
          </a:p>
          <a:p>
            <a:pPr marL="139700" indent="0">
              <a:buNone/>
            </a:pPr>
            <a:endParaRPr lang="en-VN" sz="1100" dirty="0"/>
          </a:p>
        </p:txBody>
      </p:sp>
    </p:spTree>
    <p:extLst>
      <p:ext uri="{BB962C8B-B14F-4D97-AF65-F5344CB8AC3E}">
        <p14:creationId xmlns:p14="http://schemas.microsoft.com/office/powerpoint/2010/main" val="2387536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sz="1100"/>
              <a:t>Để thoát game , ta trở lại Menu và chọn Exit, </a:t>
            </a:r>
            <a:r>
              <a:rPr lang="en-US" sz="1100" b="1"/>
              <a:t>(enter)</a:t>
            </a:r>
            <a:r>
              <a:rPr lang="en-US" sz="1100" b="0"/>
              <a:t> </a:t>
            </a:r>
            <a:r>
              <a:rPr lang="en-US" sz="1100"/>
              <a:t>màn hình sẽ hiện dòng chữ See you next time và trò chơi kết thúc.</a:t>
            </a:r>
          </a:p>
          <a:p>
            <a:pPr marL="139700" indent="0">
              <a:buNone/>
            </a:pPr>
            <a:r>
              <a:rPr lang="en-US" sz="1100" b="1"/>
              <a:t>End slide</a:t>
            </a:r>
          </a:p>
        </p:txBody>
      </p:sp>
    </p:spTree>
    <p:extLst>
      <p:ext uri="{BB962C8B-B14F-4D97-AF65-F5344CB8AC3E}">
        <p14:creationId xmlns:p14="http://schemas.microsoft.com/office/powerpoint/2010/main" val="21329750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a:latin typeface="+mn-lt"/>
              </a:rPr>
              <a:t>Ta đi đến phần giới thiệu chi tiết về đồ án.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sz="1100">
                <a:latin typeface="+mn-lt"/>
              </a:rPr>
              <a:t>Trong phần đồ án này ta sẽ phối hợp các kĩ thuật, cấu trúc dữ liệu cơ bản và kiến thức lập trình hướng đối tượng để xây dựng một trò chơi băng qua đường</a:t>
            </a:r>
            <a:r>
              <a:rPr lang="en-US" sz="1100">
                <a:latin typeface="+mn-lt"/>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1">
                <a:latin typeface="+mn-lt"/>
              </a:rPr>
              <a:t>End slide</a:t>
            </a:r>
            <a:endParaRPr lang="vi-VN" sz="1100" b="1">
              <a:latin typeface="+mn-l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100" i="1">
                <a:solidFill>
                  <a:srgbClr val="FFC000"/>
                </a:solidFill>
                <a:latin typeface="+mn-lt"/>
              </a:rPr>
              <a:t>Để thực hiện được đồ án này</a:t>
            </a:r>
            <a:r>
              <a:rPr lang="en-US" sz="1100" i="1">
                <a:solidFill>
                  <a:srgbClr val="FFC000"/>
                </a:solidFill>
                <a:latin typeface="+mn-lt"/>
              </a:rPr>
              <a:t>, </a:t>
            </a:r>
            <a:r>
              <a:rPr lang="vi-VN" sz="1100" i="1">
                <a:solidFill>
                  <a:srgbClr val="FFC000"/>
                </a:solidFill>
                <a:latin typeface="+mn-lt"/>
              </a:rPr>
              <a:t>cần các kiến thức cơ bản :</a:t>
            </a:r>
            <a:endParaRPr lang="en-US" sz="1100" i="1">
              <a:solidFill>
                <a:srgbClr val="FFC000"/>
              </a:solidFill>
              <a:latin typeface="+mn-lt"/>
            </a:endParaRPr>
          </a:p>
          <a:p>
            <a:pPr marL="171450" lvl="0" indent="-171450" algn="l" rtl="0">
              <a:spcBef>
                <a:spcPts val="0"/>
              </a:spcBef>
              <a:spcAft>
                <a:spcPts val="0"/>
              </a:spcAft>
              <a:buFontTx/>
              <a:buChar char="-"/>
            </a:pPr>
            <a:r>
              <a:rPr lang="vi-VN">
                <a:latin typeface="+mn-lt"/>
              </a:rPr>
              <a:t>Xử lý tập tin </a:t>
            </a:r>
            <a:endParaRPr lang="en-US">
              <a:latin typeface="+mn-lt"/>
            </a:endParaRPr>
          </a:p>
          <a:p>
            <a:pPr marL="171450" lvl="0" indent="-171450" algn="l" rtl="0">
              <a:spcBef>
                <a:spcPts val="0"/>
              </a:spcBef>
              <a:spcAft>
                <a:spcPts val="0"/>
              </a:spcAft>
              <a:buFontTx/>
              <a:buChar char="-"/>
            </a:pPr>
            <a:r>
              <a:rPr lang="vi-VN">
                <a:latin typeface="+mn-lt"/>
              </a:rPr>
              <a:t>Tiểu trình</a:t>
            </a:r>
            <a:endParaRPr lang="en-US">
              <a:latin typeface="+mn-lt"/>
            </a:endParaRPr>
          </a:p>
          <a:p>
            <a:pPr marL="171450" lvl="0" indent="-171450" algn="l" rtl="0">
              <a:spcBef>
                <a:spcPts val="0"/>
              </a:spcBef>
              <a:spcAft>
                <a:spcPts val="0"/>
              </a:spcAft>
              <a:buFontTx/>
              <a:buChar char="-"/>
            </a:pPr>
            <a:r>
              <a:rPr lang="vi-VN">
                <a:latin typeface="+mn-lt"/>
              </a:rPr>
              <a:t>Handle</a:t>
            </a:r>
            <a:endParaRPr lang="en-US">
              <a:latin typeface="+mn-lt"/>
            </a:endParaRPr>
          </a:p>
          <a:p>
            <a:pPr marL="171450" lvl="0" indent="-171450" algn="l" rtl="0">
              <a:spcBef>
                <a:spcPts val="0"/>
              </a:spcBef>
              <a:spcAft>
                <a:spcPts val="0"/>
              </a:spcAft>
              <a:buFontTx/>
              <a:buChar char="-"/>
            </a:pPr>
            <a:r>
              <a:rPr lang="vi-VN">
                <a:latin typeface="+mn-lt"/>
              </a:rPr>
              <a:t>Cấu trúc dữ liệu cơ bản</a:t>
            </a:r>
            <a:endParaRPr lang="en-US">
              <a:latin typeface="+mn-lt"/>
            </a:endParaRPr>
          </a:p>
          <a:p>
            <a:pPr marL="171450" lvl="0" indent="-171450" algn="l" rtl="0">
              <a:spcBef>
                <a:spcPts val="0"/>
              </a:spcBef>
              <a:spcAft>
                <a:spcPts val="0"/>
              </a:spcAft>
              <a:buFontTx/>
              <a:buChar char="-"/>
            </a:pPr>
            <a:r>
              <a:rPr lang="vi-VN">
                <a:latin typeface="+mn-lt"/>
              </a:rPr>
              <a:t>Kiến thức lập trình hướng đối tượng</a:t>
            </a:r>
            <a:endParaRPr lang="en-US">
              <a:latin typeface="+mn-lt"/>
            </a:endParaRPr>
          </a:p>
          <a:p>
            <a:pPr marL="0" lvl="0" indent="0" algn="l" rtl="0">
              <a:spcBef>
                <a:spcPts val="0"/>
              </a:spcBef>
              <a:spcAft>
                <a:spcPts val="0"/>
              </a:spcAft>
              <a:buFontTx/>
              <a:buNone/>
            </a:pPr>
            <a:r>
              <a:rPr lang="en-US" b="1">
                <a:latin typeface="+mn-lt"/>
              </a:rPr>
              <a:t>End slide</a:t>
            </a:r>
            <a:endParaRPr b="1"/>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vi-VN" b="1" i="1">
                <a:solidFill>
                  <a:srgbClr val="FFC000"/>
                </a:solidFill>
                <a:latin typeface="+mn-lt"/>
              </a:rPr>
              <a:t>(enter)</a:t>
            </a:r>
            <a:r>
              <a:rPr lang="en-US" altLang="vi-VN" i="1">
                <a:solidFill>
                  <a:srgbClr val="FFC000"/>
                </a:solidFill>
                <a:latin typeface="+mn-lt"/>
              </a:rPr>
              <a:t>Cụ thể các kĩ thuật:</a:t>
            </a:r>
          </a:p>
          <a:p>
            <a:pPr marL="0" lvl="0" indent="0" algn="l" rtl="0">
              <a:spcBef>
                <a:spcPts val="0"/>
              </a:spcBef>
              <a:spcAft>
                <a:spcPts val="0"/>
              </a:spcAft>
              <a:buNone/>
            </a:pPr>
            <a:r>
              <a:rPr lang="en-US" altLang="vi-VN" b="1" i="1">
                <a:solidFill>
                  <a:srgbClr val="FFC000"/>
                </a:solidFill>
                <a:latin typeface="+mn-lt"/>
              </a:rPr>
              <a:t>(enter)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i="1">
                <a:solidFill>
                  <a:schemeClr val="accent1">
                    <a:lumMod val="75000"/>
                  </a:schemeClr>
                </a:solidFill>
                <a:latin typeface="+mn-lt"/>
              </a:rPr>
              <a:t>Xử lý t</a:t>
            </a:r>
            <a:r>
              <a:rPr lang="en-US" altLang="vi-VN" i="1">
                <a:solidFill>
                  <a:schemeClr val="accent1">
                    <a:lumMod val="75000"/>
                  </a:schemeClr>
                </a:solidFill>
                <a:latin typeface="+mn-lt"/>
              </a:rPr>
              <a:t>ập</a:t>
            </a:r>
            <a:r>
              <a:rPr lang="vi-VN" i="1">
                <a:solidFill>
                  <a:schemeClr val="accent1">
                    <a:lumMod val="75000"/>
                  </a:schemeClr>
                </a:solidFill>
                <a:latin typeface="+mn-lt"/>
              </a:rPr>
              <a:t> tin</a:t>
            </a:r>
            <a:r>
              <a:rPr lang="en-US" altLang="vi-VN">
                <a:latin typeface="+mn-lt"/>
              </a:rPr>
              <a:t>: Ở</a:t>
            </a:r>
            <a:r>
              <a:rPr lang="vi-VN">
                <a:latin typeface="+mn-lt"/>
              </a:rPr>
              <a:t> </a:t>
            </a:r>
            <a:r>
              <a:rPr lang="en-US" altLang="vi-VN">
                <a:latin typeface="+mn-lt"/>
              </a:rPr>
              <a:t>các khâu đọc các file hình ảnh của đồ họa nhân vật, vật cản, menu, map, đọc và ghi file các vị trí, các cấu hình trong load game và save game</a:t>
            </a:r>
            <a:endParaRPr lang="vi-VN">
              <a:latin typeface="+mn-l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vi-VN" b="1" i="1">
                <a:solidFill>
                  <a:srgbClr val="FFC000"/>
                </a:solidFill>
                <a:latin typeface="+mn-lt"/>
              </a:rPr>
              <a:t>(enter)</a:t>
            </a:r>
            <a:endParaRPr lang="en-US"/>
          </a:p>
          <a:p>
            <a:pPr marL="457200" lvl="0" indent="-381000" algn="l" rtl="0">
              <a:spcBef>
                <a:spcPts val="0"/>
              </a:spcBef>
              <a:spcAft>
                <a:spcPts val="0"/>
              </a:spcAft>
              <a:buSzPts val="2400"/>
              <a:buChar char="›"/>
            </a:pPr>
            <a:r>
              <a:rPr lang="vi-VN" i="1">
                <a:solidFill>
                  <a:schemeClr val="accent1">
                    <a:lumMod val="75000"/>
                  </a:schemeClr>
                </a:solidFill>
                <a:latin typeface="+mn-lt"/>
              </a:rPr>
              <a:t>Tiểu trình</a:t>
            </a:r>
            <a:r>
              <a:rPr lang="vi-VN" altLang="vi-VN" i="1">
                <a:solidFill>
                  <a:schemeClr val="accent1">
                    <a:lumMod val="75000"/>
                  </a:schemeClr>
                </a:solidFill>
                <a:latin typeface="+mn-lt"/>
              </a:rPr>
              <a:t>: </a:t>
            </a:r>
            <a:r>
              <a:rPr lang="vi-VN" altLang="vi-VN">
                <a:solidFill>
                  <a:schemeClr val="tx1"/>
                </a:solidFill>
                <a:latin typeface="+mn-lt"/>
              </a:rPr>
              <a:t>Cách vận hành của game</a:t>
            </a:r>
            <a:endParaRPr lang="vi-VN" i="1">
              <a:solidFill>
                <a:schemeClr val="accent1">
                  <a:lumMod val="75000"/>
                </a:schemeClr>
              </a:solidFill>
              <a:latin typeface="+mn-lt"/>
            </a:endParaRPr>
          </a:p>
          <a:p>
            <a:pPr marL="457200" lvl="0" indent="-381000" algn="l" rtl="0">
              <a:spcBef>
                <a:spcPts val="0"/>
              </a:spcBef>
              <a:spcAft>
                <a:spcPts val="0"/>
              </a:spcAft>
              <a:buSzPts val="2400"/>
              <a:buChar char="›"/>
            </a:pPr>
            <a:r>
              <a:rPr lang="vi-VN" i="1">
                <a:solidFill>
                  <a:schemeClr val="accent1">
                    <a:lumMod val="75000"/>
                  </a:schemeClr>
                </a:solidFill>
                <a:latin typeface="+mn-lt"/>
              </a:rPr>
              <a:t>Handle</a:t>
            </a:r>
            <a:r>
              <a:rPr lang="vi-VN" altLang="vi-VN">
                <a:solidFill>
                  <a:schemeClr val="accent1">
                    <a:lumMod val="75000"/>
                  </a:schemeClr>
                </a:solidFill>
                <a:latin typeface="+mn-lt"/>
              </a:rPr>
              <a:t>:</a:t>
            </a:r>
            <a:r>
              <a:rPr lang="vi-VN" altLang="vi-VN">
                <a:latin typeface="+mn-lt"/>
              </a:rPr>
              <a:t> Các thao tác trên màn hình</a:t>
            </a:r>
            <a:endParaRPr lang="vi-VN">
              <a:latin typeface="+mn-lt"/>
            </a:endParaRPr>
          </a:p>
          <a:p>
            <a:pPr marL="457200" lvl="0" indent="-381000" algn="l" rtl="0">
              <a:spcBef>
                <a:spcPts val="0"/>
              </a:spcBef>
              <a:spcAft>
                <a:spcPts val="0"/>
              </a:spcAft>
              <a:buSzPts val="2400"/>
              <a:buChar char="›"/>
            </a:pPr>
            <a:r>
              <a:rPr lang="vi-VN" i="1">
                <a:solidFill>
                  <a:schemeClr val="accent1">
                    <a:lumMod val="75000"/>
                  </a:schemeClr>
                </a:solidFill>
                <a:latin typeface="+mn-lt"/>
              </a:rPr>
              <a:t>Cấu trúc dữ liệu cơ bản </a:t>
            </a:r>
            <a:r>
              <a:rPr lang="vi-VN" altLang="vi-VN" i="1">
                <a:solidFill>
                  <a:schemeClr val="accent1">
                    <a:lumMod val="75000"/>
                  </a:schemeClr>
                </a:solidFill>
                <a:latin typeface="+mn-lt"/>
              </a:rPr>
              <a:t>và kiến thức lập tình hướng đối tượng:  </a:t>
            </a:r>
            <a:r>
              <a:rPr lang="vi-VN" altLang="vi-VN">
                <a:solidFill>
                  <a:schemeClr val="tx1"/>
                </a:solidFill>
                <a:latin typeface="+mn-lt"/>
              </a:rPr>
              <a:t>Thiết kế cách code game và tư duy vận hành game.</a:t>
            </a:r>
            <a:endParaRPr lang="vi-VN">
              <a:solidFill>
                <a:schemeClr val="tx1"/>
              </a:solidFill>
              <a:latin typeface="+mn-lt"/>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Kế tiếp là mục số 2: Kịch bản game</a:t>
            </a:r>
          </a:p>
          <a:p>
            <a:pPr marL="0" lvl="0" indent="0" algn="l" rtl="0">
              <a:spcBef>
                <a:spcPts val="0"/>
              </a:spcBef>
              <a:spcAft>
                <a:spcPts val="0"/>
              </a:spcAft>
              <a:buNone/>
            </a:pPr>
            <a:r>
              <a:rPr lang="en-US" b="1"/>
              <a:t>End slide</a:t>
            </a:r>
            <a:endParaRPr b="1"/>
          </a:p>
        </p:txBody>
      </p:sp>
    </p:spTree>
    <p:extLst>
      <p:ext uri="{BB962C8B-B14F-4D97-AF65-F5344CB8AC3E}">
        <p14:creationId xmlns:p14="http://schemas.microsoft.com/office/powerpoint/2010/main" val="1402069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indent="-317500" algn="just">
              <a:buFontTx/>
              <a:buChar char="-"/>
            </a:pPr>
            <a:r>
              <a:rPr lang="vi-VN" sz="1100" b="0">
                <a:latin typeface="+mj-lt"/>
              </a:rPr>
              <a:t>Lúc đầu khi vào game sẽ xuất hiện các xe và thú chạy qua lại và người qua đường, người chơi sử dụng các phím ‘W’, ‘A’, ‘S’, ‘D’ để điều chỉnh hướng di chuyển của người qua đường và cố gắng tránh các xe và thú. </a:t>
            </a:r>
            <a:endParaRPr lang="en-US" sz="1100" b="0">
              <a:latin typeface="+mj-lt"/>
            </a:endParaRPr>
          </a:p>
          <a:p>
            <a:pPr marL="457200" indent="-317500" algn="just">
              <a:buFontTx/>
              <a:buChar char="-"/>
            </a:pPr>
            <a:r>
              <a:rPr lang="en-US" sz="1100" b="0">
                <a:latin typeface="+mj-lt"/>
              </a:rPr>
              <a:t> </a:t>
            </a:r>
            <a:r>
              <a:rPr lang="vi-VN" sz="1100" b="0">
                <a:latin typeface="+mj-lt"/>
              </a:rPr>
              <a:t>Khi </a:t>
            </a:r>
            <a:r>
              <a:rPr lang="en-US" sz="1100" b="0">
                <a:latin typeface="+mj-lt"/>
              </a:rPr>
              <a:t>người chơi điều khiển nhân vật</a:t>
            </a:r>
            <a:r>
              <a:rPr lang="vi-VN" sz="1100" b="0">
                <a:latin typeface="+mj-lt"/>
              </a:rPr>
              <a:t> đi qua được hết các xe và thú thì sẽ lên cấp kế tiếp, độ khó của trò chơi chính là số lượng xe và thú tham gia di chuyển trên đường</a:t>
            </a:r>
            <a:r>
              <a:rPr lang="en-US" sz="1100" b="0">
                <a:latin typeface="+mj-lt"/>
              </a:rPr>
              <a:t>. </a:t>
            </a:r>
            <a:r>
              <a:rPr lang="vi-VN" sz="1100" b="0">
                <a:latin typeface="+mj-lt"/>
              </a:rPr>
              <a:t>Khi lên cấp tối đa nào đó thì dữ liệu sẽ khởi động lại như lúc ban đầu. </a:t>
            </a:r>
            <a:endParaRPr lang="en-US" sz="1100" b="0">
              <a:latin typeface="+mj-lt"/>
            </a:endParaRPr>
          </a:p>
          <a:p>
            <a:pPr marL="457200" indent="-317500" algn="just">
              <a:buFontTx/>
              <a:buChar char="-"/>
            </a:pPr>
            <a:r>
              <a:rPr lang="en-US" sz="1100" b="1">
                <a:latin typeface="+mj-lt"/>
              </a:rPr>
              <a:t>(enter) vật thể chúng em chọn hình chú mèo</a:t>
            </a:r>
          </a:p>
          <a:p>
            <a:pPr marL="457200" indent="-317500" algn="just">
              <a:buFontTx/>
              <a:buChar char="-"/>
            </a:pPr>
            <a:r>
              <a:rPr lang="en-US" sz="1100" b="1">
                <a:latin typeface="+mj-lt"/>
              </a:rPr>
              <a:t>(enter)</a:t>
            </a:r>
            <a:r>
              <a:rPr lang="en-US" sz="1100" b="0">
                <a:latin typeface="+mj-lt"/>
              </a:rPr>
              <a:t> đèn giao thông điều khiển chướnng ngại vật, xanh thì chướnng ngại vật chạy, đỏ vì chướnng ngại vật dừng lại tại điểm đó</a:t>
            </a:r>
          </a:p>
          <a:p>
            <a:pPr marL="457200" indent="-317500" algn="just">
              <a:buFontTx/>
              <a:buChar char="-"/>
            </a:pPr>
            <a:r>
              <a:rPr lang="en-US" sz="1100" b="1">
                <a:latin typeface="+mj-lt"/>
              </a:rPr>
              <a:t>(enter) và khung “Game over” khi player va chạm vào chương ngại vật</a:t>
            </a:r>
          </a:p>
          <a:p>
            <a:pPr marL="457200" indent="-317500" algn="just">
              <a:buFontTx/>
              <a:buChar char="-"/>
            </a:pPr>
            <a:r>
              <a:rPr lang="en-US" sz="1100" b="1">
                <a:latin typeface="+mn-lt"/>
              </a:rPr>
              <a:t>End slide</a:t>
            </a:r>
            <a:endParaRPr lang="vi-VN" sz="1050" b="1">
              <a:latin typeface="+mn-lt"/>
            </a:endParaRPr>
          </a:p>
          <a:p>
            <a:pPr marL="0" lvl="0" indent="0" algn="l" rtl="0">
              <a:spcBef>
                <a:spcPts val="0"/>
              </a:spcBef>
              <a:spcAft>
                <a:spcPts val="0"/>
              </a:spcAft>
              <a:buNone/>
            </a:pPr>
            <a:endParaRPr lang="vi-VN"/>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Phần 3: Các kĩ thuật hỗ trợ</a:t>
            </a:r>
            <a:endParaRPr/>
          </a:p>
        </p:txBody>
      </p:sp>
    </p:spTree>
    <p:extLst>
      <p:ext uri="{BB962C8B-B14F-4D97-AF65-F5344CB8AC3E}">
        <p14:creationId xmlns:p14="http://schemas.microsoft.com/office/powerpoint/2010/main" val="4123904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Về phần kỹ thuật: </a:t>
            </a:r>
            <a:r>
              <a:rPr lang="en-US" b="1"/>
              <a:t>(enter)</a:t>
            </a:r>
          </a:p>
          <a:p>
            <a:pPr marL="0" lvl="0" indent="0" algn="l" rtl="0">
              <a:spcBef>
                <a:spcPts val="0"/>
              </a:spcBef>
              <a:spcAft>
                <a:spcPts val="0"/>
              </a:spcAft>
              <a:buNone/>
            </a:pPr>
            <a:r>
              <a:rPr lang="en-US" b="1"/>
              <a:t>(enter)</a:t>
            </a:r>
            <a:endParaRPr lang="en-US"/>
          </a:p>
          <a:p>
            <a:r>
              <a:rPr lang="vi-VN">
                <a:latin typeface="+mn-lt"/>
              </a:rPr>
              <a:t>1) Cố định màn hình chính</a:t>
            </a:r>
          </a:p>
          <a:p>
            <a:pPr marL="457200" lvl="0" indent="-381000" algn="l" rtl="0">
              <a:spcBef>
                <a:spcPts val="0"/>
              </a:spcBef>
              <a:spcAft>
                <a:spcPts val="0"/>
              </a:spcAft>
              <a:buSzPts val="2400"/>
              <a:buChar char="›"/>
            </a:pPr>
            <a:r>
              <a:rPr lang="vi-VN">
                <a:latin typeface="+mn-lt"/>
              </a:rPr>
              <a:t>2) Thiết lập vị trí con trỏ màn hình</a:t>
            </a:r>
          </a:p>
          <a:p>
            <a:pPr marL="457200" lvl="0" indent="-381000" algn="l" rtl="0">
              <a:spcBef>
                <a:spcPts val="0"/>
              </a:spcBef>
              <a:spcAft>
                <a:spcPts val="0"/>
              </a:spcAft>
              <a:buSzPts val="2400"/>
              <a:buChar char="›"/>
            </a:pPr>
            <a:r>
              <a:rPr lang="vi-VN">
                <a:latin typeface="+mn-lt"/>
              </a:rPr>
              <a:t>3) Kỹ thuật đa tiểu trình</a:t>
            </a:r>
          </a:p>
          <a:p>
            <a:pPr marL="457200" lvl="0" indent="-381000" algn="l" rtl="0">
              <a:spcBef>
                <a:spcPts val="0"/>
              </a:spcBef>
              <a:spcAft>
                <a:spcPts val="0"/>
              </a:spcAft>
              <a:buSzPts val="2400"/>
              <a:buChar char="›"/>
            </a:pPr>
            <a:r>
              <a:rPr lang="vi-VN">
                <a:latin typeface="+mn-lt"/>
              </a:rPr>
              <a:t>4) Các lớp trong trò chơi:</a:t>
            </a:r>
          </a:p>
          <a:p>
            <a:pPr marL="990600" lvl="1" indent="-457200">
              <a:buFont typeface="+mj-lt"/>
              <a:buAutoNum type="alphaLcParenR"/>
            </a:pPr>
            <a:r>
              <a:rPr lang="vi-VN">
                <a:latin typeface="+mn-lt"/>
              </a:rPr>
              <a:t>CPEOPLE</a:t>
            </a:r>
          </a:p>
          <a:p>
            <a:pPr marL="990600" lvl="1" indent="-457200">
              <a:buFont typeface="+mj-lt"/>
              <a:buAutoNum type="alphaLcParenR"/>
            </a:pPr>
            <a:r>
              <a:rPr lang="vi-VN">
                <a:latin typeface="+mn-lt"/>
              </a:rPr>
              <a:t>CVEHICLE</a:t>
            </a:r>
          </a:p>
          <a:p>
            <a:pPr marL="990600" lvl="1" indent="-457200">
              <a:buFont typeface="+mj-lt"/>
              <a:buAutoNum type="alphaLcParenR"/>
            </a:pPr>
            <a:r>
              <a:rPr lang="vi-VN">
                <a:latin typeface="+mn-lt"/>
              </a:rPr>
              <a:t>CANIMAL</a:t>
            </a:r>
          </a:p>
          <a:p>
            <a:pPr marL="990600" lvl="1" indent="-457200">
              <a:buFont typeface="+mj-lt"/>
              <a:buAutoNum type="alphaLcParenR"/>
            </a:pPr>
            <a:r>
              <a:rPr lang="vi-VN">
                <a:latin typeface="+mn-lt"/>
              </a:rPr>
              <a:t>CGAME</a:t>
            </a:r>
            <a:endParaRPr lang="en-US">
              <a:latin typeface="+mn-lt"/>
            </a:endParaRPr>
          </a:p>
          <a:p>
            <a:pPr marL="533400" lvl="1" indent="0">
              <a:buFont typeface="+mj-lt"/>
              <a:buNone/>
            </a:pPr>
            <a:r>
              <a:rPr lang="en-US" b="1">
                <a:latin typeface="+mn-lt"/>
              </a:rPr>
              <a:t>End slide</a:t>
            </a:r>
          </a:p>
        </p:txBody>
      </p:sp>
    </p:spTree>
    <p:extLst>
      <p:ext uri="{BB962C8B-B14F-4D97-AF65-F5344CB8AC3E}">
        <p14:creationId xmlns:p14="http://schemas.microsoft.com/office/powerpoint/2010/main" val="24450658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Và bên cạnh đó, nhóm chúng em đã </a:t>
            </a:r>
            <a:r>
              <a:rPr lang="vi-VN"/>
              <a:t>sử dụng th</a:t>
            </a:r>
            <a:r>
              <a:rPr lang="en-US"/>
              <a:t>ê</a:t>
            </a:r>
            <a:r>
              <a:rPr lang="vi-VN"/>
              <a:t>m</a:t>
            </a:r>
            <a:r>
              <a:rPr lang="en-US"/>
              <a:t> </a:t>
            </a:r>
            <a:r>
              <a:rPr lang="vi-VN"/>
              <a:t>Singleton Design Pattern</a:t>
            </a:r>
            <a:r>
              <a:rPr lang="en-US"/>
              <a:t> </a:t>
            </a:r>
            <a:r>
              <a:rPr lang="vi-VN"/>
              <a:t>vào game</a:t>
            </a:r>
            <a:r>
              <a:rPr lang="en-US"/>
              <a:t>, trong chương trình chúng em thiết kế</a:t>
            </a:r>
            <a:r>
              <a:rPr lang="vi-VN"/>
              <a:t> chỉ có 1</a:t>
            </a:r>
            <a:r>
              <a:rPr lang="en-US"/>
              <a:t> </a:t>
            </a:r>
            <a:r>
              <a:rPr lang="vi-VN"/>
              <a:t>cGame trong suốt quá trình chạy.</a:t>
            </a:r>
            <a:endParaRPr lang="en-US"/>
          </a:p>
          <a:p>
            <a:pPr marL="0" lvl="0" indent="0" algn="l" rtl="0">
              <a:spcBef>
                <a:spcPts val="0"/>
              </a:spcBef>
              <a:spcAft>
                <a:spcPts val="0"/>
              </a:spcAft>
              <a:buNone/>
            </a:pPr>
            <a:r>
              <a:rPr lang="en-US" b="1"/>
              <a:t>End slide</a:t>
            </a:r>
            <a:endParaRPr b="1"/>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a:solidFill>
                  <a:schemeClr val="bg1"/>
                </a:solidFill>
                <a:latin typeface="+mn-lt"/>
              </a:rPr>
              <a:t>Về c</a:t>
            </a:r>
            <a:r>
              <a:rPr lang="vi-VN" sz="1100" b="0">
                <a:solidFill>
                  <a:schemeClr val="bg1"/>
                </a:solidFill>
                <a:latin typeface="+mn-lt"/>
              </a:rPr>
              <a:t>ông cụ làm việc</a:t>
            </a:r>
            <a:r>
              <a:rPr lang="en-US" sz="1100" b="0">
                <a:solidFill>
                  <a:schemeClr val="bg1"/>
                </a:solidFill>
                <a:latin typeface="+mn-lt"/>
              </a:rPr>
              <a:t>, chúng em sử dụng những phần mềm hỗ trợ sau:</a:t>
            </a:r>
            <a:br>
              <a:rPr lang="vi-VN" sz="1100" b="0">
                <a:solidFill>
                  <a:schemeClr val="bg1"/>
                </a:solidFill>
                <a:latin typeface="+mn-lt"/>
              </a:rPr>
            </a:br>
            <a:r>
              <a:rPr lang="vi-VN" sz="1100" b="0">
                <a:solidFill>
                  <a:schemeClr val="accent2">
                    <a:lumMod val="20000"/>
                    <a:lumOff val="80000"/>
                  </a:schemeClr>
                </a:solidFill>
                <a:latin typeface="+mn-lt"/>
              </a:rPr>
              <a:t>+Github</a:t>
            </a:r>
            <a:r>
              <a:rPr lang="en-US" sz="1100" b="0">
                <a:solidFill>
                  <a:schemeClr val="accent2">
                    <a:lumMod val="20000"/>
                    <a:lumOff val="80000"/>
                  </a:schemeClr>
                </a:solidFill>
                <a:latin typeface="+mn-lt"/>
              </a:rPr>
              <a:t> : để cùng thiết kế, quản lí mã nguồn nhanh chóng và dễ dàng.</a:t>
            </a:r>
            <a:br>
              <a:rPr lang="vi-VN" sz="1100" b="0">
                <a:solidFill>
                  <a:schemeClr val="accent2">
                    <a:lumMod val="20000"/>
                    <a:lumOff val="80000"/>
                  </a:schemeClr>
                </a:solidFill>
                <a:latin typeface="+mn-lt"/>
              </a:rPr>
            </a:br>
            <a:r>
              <a:rPr lang="vi-VN" sz="1100" b="0">
                <a:solidFill>
                  <a:schemeClr val="accent2">
                    <a:lumMod val="20000"/>
                    <a:lumOff val="80000"/>
                  </a:schemeClr>
                </a:solidFill>
                <a:latin typeface="+mn-lt"/>
              </a:rPr>
              <a:t>+Messenger</a:t>
            </a:r>
            <a:r>
              <a:rPr lang="en-US" sz="1100" b="0">
                <a:solidFill>
                  <a:schemeClr val="accent2">
                    <a:lumMod val="20000"/>
                    <a:lumOff val="80000"/>
                  </a:schemeClr>
                </a:solidFill>
                <a:latin typeface="+mn-lt"/>
              </a:rPr>
              <a:t> và </a:t>
            </a:r>
            <a:r>
              <a:rPr lang="vi-VN" sz="1100" b="0">
                <a:solidFill>
                  <a:schemeClr val="accent2">
                    <a:lumMod val="20000"/>
                    <a:lumOff val="80000"/>
                  </a:schemeClr>
                </a:solidFill>
                <a:latin typeface="+mn-lt"/>
              </a:rPr>
              <a:t>Zoom</a:t>
            </a:r>
            <a:r>
              <a:rPr lang="en-US" sz="1100" b="0">
                <a:solidFill>
                  <a:schemeClr val="accent2">
                    <a:lumMod val="20000"/>
                    <a:lumOff val="80000"/>
                  </a:schemeClr>
                </a:solidFill>
                <a:latin typeface="+mn-lt"/>
              </a:rPr>
              <a:t> : để tổ chức họp, sắp xếp phân chia công việc hợp lí và hiệu quả nhất.</a:t>
            </a:r>
          </a:p>
          <a:p>
            <a:pPr marL="0" lvl="0" indent="0" algn="l" rtl="0">
              <a:spcBef>
                <a:spcPts val="0"/>
              </a:spcBef>
              <a:spcAft>
                <a:spcPts val="0"/>
              </a:spcAft>
              <a:buNone/>
            </a:pPr>
            <a:r>
              <a:rPr lang="en-US" sz="1100" b="1">
                <a:solidFill>
                  <a:schemeClr val="accent2">
                    <a:lumMod val="20000"/>
                    <a:lumOff val="80000"/>
                  </a:schemeClr>
                </a:solidFill>
                <a:latin typeface="+mn-lt"/>
              </a:rPr>
              <a:t>End slide</a:t>
            </a:r>
            <a:br>
              <a:rPr lang="vi-VN" sz="1100" b="0">
                <a:latin typeface="+mn-lt"/>
              </a:rPr>
            </a:b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Về khó khăn chúng em không thể tránh khỏi về mặt:</a:t>
            </a:r>
          </a:p>
          <a:p>
            <a:pPr marL="171450" lvl="0" indent="-171450" algn="l" rtl="0">
              <a:spcBef>
                <a:spcPts val="0"/>
              </a:spcBef>
              <a:spcAft>
                <a:spcPts val="0"/>
              </a:spcAft>
              <a:buFontTx/>
              <a:buChar char="-"/>
            </a:pPr>
            <a:r>
              <a:rPr lang="en-US"/>
              <a:t>Đường truyền khi họp chỉ có thể họp qua Zoom, đôi lúc xuất hiện tình trạng mạng Internet không ổn định.</a:t>
            </a:r>
          </a:p>
          <a:p>
            <a:pPr marL="171450" lvl="0" indent="-171450" algn="l" rtl="0">
              <a:spcBef>
                <a:spcPts val="0"/>
              </a:spcBef>
              <a:spcAft>
                <a:spcPts val="0"/>
              </a:spcAft>
              <a:buFontTx/>
              <a:buChar char="-"/>
            </a:pPr>
            <a:r>
              <a:rPr lang="en-US"/>
              <a:t>Mỗi người sẽ có cách viết code khác nhau nên đôi khi khó có thể chạy code của thành viên khác trong chương trình của mình.</a:t>
            </a:r>
          </a:p>
          <a:p>
            <a:pPr marL="171450" lvl="0" indent="-171450" algn="l" rtl="0">
              <a:spcBef>
                <a:spcPts val="0"/>
              </a:spcBef>
              <a:spcAft>
                <a:spcPts val="0"/>
              </a:spcAft>
              <a:buFontTx/>
              <a:buChar char="-"/>
            </a:pPr>
            <a:r>
              <a:rPr lang="en-US"/>
              <a:t>Những kiến thức mới, chúng em đã phải tìm hiểu nhiều tài liệu từ các nguồn khác nhau nhằm làm được đồ án này.</a:t>
            </a:r>
          </a:p>
          <a:p>
            <a:pPr marL="171450" lvl="0" indent="-171450" algn="l" rtl="0">
              <a:spcBef>
                <a:spcPts val="0"/>
              </a:spcBef>
              <a:spcAft>
                <a:spcPts val="0"/>
              </a:spcAft>
              <a:buFont typeface="Symbol" panose="05050102010706020507" pitchFamily="18" charset="2"/>
              <a:buChar char="Þ"/>
            </a:pPr>
            <a:r>
              <a:rPr lang="en-US"/>
              <a:t>Nhưng những khó khăn này chúng em đã cố gắng khắc phục và hỗ trợ lẫn nhau hết mức nhằm hoàn thiện đồ án Game này.</a:t>
            </a:r>
          </a:p>
          <a:p>
            <a:pPr marL="0" lvl="0" indent="0" algn="l" rtl="0">
              <a:spcBef>
                <a:spcPts val="0"/>
              </a:spcBef>
              <a:spcAft>
                <a:spcPts val="0"/>
              </a:spcAft>
              <a:buFont typeface="Symbol" panose="05050102010706020507" pitchFamily="18" charset="2"/>
              <a:buNone/>
            </a:pPr>
            <a:r>
              <a:rPr lang="en-US" b="1"/>
              <a:t>End slide</a:t>
            </a:r>
            <a:endParaRPr b="1"/>
          </a:p>
        </p:txBody>
      </p:sp>
    </p:spTree>
    <p:extLst>
      <p:ext uri="{BB962C8B-B14F-4D97-AF65-F5344CB8AC3E}">
        <p14:creationId xmlns:p14="http://schemas.microsoft.com/office/powerpoint/2010/main" val="36484755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Đến với phần bảng phân công công việc cho từng thành viên trong nhóm.</a:t>
            </a:r>
          </a:p>
          <a:p>
            <a:pPr marL="0" lvl="0" indent="0" algn="l" rtl="0">
              <a:spcBef>
                <a:spcPts val="0"/>
              </a:spcBef>
              <a:spcAft>
                <a:spcPts val="0"/>
              </a:spcAft>
              <a:buNone/>
            </a:pPr>
            <a:r>
              <a:rPr lang="en-US" b="1"/>
              <a:t>End slide</a:t>
            </a:r>
          </a:p>
          <a:p>
            <a:pPr marL="0" lvl="0" indent="0" algn="l" rtl="0">
              <a:spcBef>
                <a:spcPts val="0"/>
              </a:spcBef>
              <a:spcAft>
                <a:spcPts val="0"/>
              </a:spcAft>
              <a:buNone/>
            </a:pPr>
            <a:endParaRPr lang="en-US" b="1"/>
          </a:p>
          <a:p>
            <a:pPr marL="0" lvl="0" indent="0" algn="l" rtl="0">
              <a:spcBef>
                <a:spcPts val="0"/>
              </a:spcBef>
              <a:spcAft>
                <a:spcPts val="0"/>
              </a:spcAft>
              <a:buNone/>
            </a:pPr>
            <a:r>
              <a:rPr lang="en-US" b="1"/>
              <a:t>Sau đây em xin chuyển phần thuyết trình cho bạn Đào Ngọc Hoa demo chương trình, em xin cảm ơn !</a:t>
            </a:r>
            <a:endParaRPr b="1"/>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Và đến đây cũng là kết thúc cho phần thuyết trình do đại diện nhóm 9 trình bày. </a:t>
            </a:r>
          </a:p>
          <a:p>
            <a:pPr marL="0" lvl="0" indent="0" algn="l" rtl="0">
              <a:spcBef>
                <a:spcPts val="0"/>
              </a:spcBef>
              <a:spcAft>
                <a:spcPts val="0"/>
              </a:spcAft>
              <a:buNone/>
            </a:pPr>
            <a:r>
              <a:rPr lang="en-US"/>
              <a:t>Xin chúc thầy và các bạn một buổi chiều tốt lành ! Em xin cám ơn mọi người đã lắng nghe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c3fb360a66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c3fb360a66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Đầu tiên em xin phép giới thiệu về các thành viên trong nhóm</a:t>
            </a:r>
          </a:p>
          <a:p>
            <a:pPr marL="0" lvl="0" indent="0" algn="l" rtl="0">
              <a:spcBef>
                <a:spcPts val="0"/>
              </a:spcBef>
              <a:spcAft>
                <a:spcPts val="0"/>
              </a:spcAft>
              <a:buNone/>
            </a:pPr>
            <a:r>
              <a:rPr lang="en-US"/>
              <a:t>Bạn Trần Dũng Tiến, </a:t>
            </a:r>
            <a:r>
              <a:rPr lang="en" sz="1100" b="0">
                <a:solidFill>
                  <a:schemeClr val="dk1"/>
                </a:solidFill>
                <a:latin typeface="+mj-lt"/>
                <a:ea typeface="Hind"/>
                <a:cs typeface="Hind"/>
                <a:sym typeface="Hind"/>
              </a:rPr>
              <a:t>Trần Anh Khôi, Đào Ngọc Hoa , Đinh Thành Danh và em Phan Trí Nguyên.</a:t>
            </a:r>
          </a:p>
          <a:p>
            <a:pPr marL="0" lvl="0" indent="0" algn="l" rtl="0">
              <a:spcBef>
                <a:spcPts val="0"/>
              </a:spcBef>
              <a:spcAft>
                <a:spcPts val="0"/>
              </a:spcAft>
              <a:buNone/>
            </a:pPr>
            <a:r>
              <a:rPr lang="vi-VN" sz="1100" b="1">
                <a:solidFill>
                  <a:schemeClr val="dk1"/>
                </a:solidFill>
                <a:latin typeface="+mj-lt"/>
                <a:cs typeface="Hind"/>
                <a:sym typeface="Hind"/>
              </a:rPr>
              <a:t>E</a:t>
            </a:r>
            <a:r>
              <a:rPr lang="en" sz="1100" b="1">
                <a:solidFill>
                  <a:schemeClr val="dk1"/>
                </a:solidFill>
                <a:latin typeface="+mj-lt"/>
                <a:cs typeface="Hind"/>
                <a:sym typeface="Hind"/>
              </a:rPr>
              <a:t>nd slide</a:t>
            </a:r>
            <a:endParaRPr b="1"/>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a:solidFill>
                  <a:schemeClr val="bg1">
                    <a:lumMod val="25000"/>
                    <a:lumOff val="75000"/>
                  </a:schemeClr>
                </a:solidFill>
                <a:latin typeface="+mj-lt"/>
              </a:rPr>
              <a:t>Đến với mục tiếp theo, em xin giới thiệu về phần : “</a:t>
            </a:r>
            <a:r>
              <a:rPr lang="vi-VN" sz="1100">
                <a:solidFill>
                  <a:schemeClr val="bg1">
                    <a:lumMod val="25000"/>
                    <a:lumOff val="75000"/>
                  </a:schemeClr>
                </a:solidFill>
                <a:latin typeface="+mj-lt"/>
              </a:rPr>
              <a:t>Hướng dẫn sử dụng game</a:t>
            </a:r>
            <a:r>
              <a:rPr lang="en-US" sz="1100">
                <a:solidFill>
                  <a:schemeClr val="bg1">
                    <a:lumMod val="25000"/>
                    <a:lumOff val="75000"/>
                  </a:schemeClr>
                </a:solidFill>
                <a:latin typeface="+mj-lt"/>
              </a:rPr>
              <a:t>”</a:t>
            </a:r>
          </a:p>
          <a:p>
            <a:pPr marL="0" lvl="0" indent="0" algn="l" rtl="0">
              <a:spcBef>
                <a:spcPts val="0"/>
              </a:spcBef>
              <a:spcAft>
                <a:spcPts val="0"/>
              </a:spcAft>
              <a:buNone/>
            </a:pPr>
            <a:r>
              <a:rPr lang="en-US" b="1"/>
              <a:t>End slide</a:t>
            </a:r>
            <a:endParaRPr b="1"/>
          </a:p>
        </p:txBody>
      </p:sp>
    </p:spTree>
    <p:extLst>
      <p:ext uri="{BB962C8B-B14F-4D97-AF65-F5344CB8AC3E}">
        <p14:creationId xmlns:p14="http://schemas.microsoft.com/office/powerpoint/2010/main" val="3774969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Bước 1  : Người dùng mở file Console và chạy chương trình màn hình của người dùng sẽ hiển thị như hình minh hoạ </a:t>
            </a:r>
            <a:r>
              <a:rPr lang="en-US" b="1"/>
              <a:t>(enter)</a:t>
            </a:r>
            <a:endParaRPr lang="en-US" b="0"/>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Trong Menu, sẽ có 4 mục chính bao gồm: New Game, Load Game, Option và Exit game.</a:t>
            </a:r>
            <a:endParaRPr lang="en-US" b="1"/>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a:t>End slide</a:t>
            </a:r>
            <a:endParaRPr lang="vi-VN"/>
          </a:p>
        </p:txBody>
      </p:sp>
    </p:spTree>
    <p:extLst>
      <p:ext uri="{BB962C8B-B14F-4D97-AF65-F5344CB8AC3E}">
        <p14:creationId xmlns:p14="http://schemas.microsoft.com/office/powerpoint/2010/main" val="3468814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a:t>Bước 2  : Tiếp đến người dùng muốn chơi game vui lòng nhấn phím N để bắt đầu game mới </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a:t>.</a:t>
            </a:r>
            <a:r>
              <a:rPr lang="en-US" b="1"/>
              <a:t> (enter)</a:t>
            </a:r>
            <a:r>
              <a:rPr lang="en-US" sz="1100" b="1"/>
              <a:t> </a:t>
            </a:r>
            <a:r>
              <a:rPr lang="en-US" sz="1100"/>
              <a:t>Sau khi nhấn phím N màn hình người dùng sẽ hiển thị bên dưới và người dùng có thể bắt đầu chơi. </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1"/>
              <a:t>(next slide)</a:t>
            </a:r>
            <a:endParaRPr lang="en-VN" sz="1100"/>
          </a:p>
        </p:txBody>
      </p:sp>
    </p:spTree>
    <p:extLst>
      <p:ext uri="{BB962C8B-B14F-4D97-AF65-F5344CB8AC3E}">
        <p14:creationId xmlns:p14="http://schemas.microsoft.com/office/powerpoint/2010/main" val="1640841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sz="1100"/>
              <a:t>Trường hợp nếu người dùng đụng phải chướng ngại vật. Lúc này</a:t>
            </a:r>
            <a:r>
              <a:rPr lang="en-US" sz="1100" b="1"/>
              <a:t>(enter)</a:t>
            </a:r>
            <a:r>
              <a:rPr lang="en-US" sz="1100"/>
              <a:t> màn hình sẽ hiển thị như dòng chữ “Game Over”, chúng ta nhấn phím bất kỳ để trở lại Menu ban đầu và tiếp tục trò chơi.</a:t>
            </a:r>
            <a:endParaRPr lang="en-US" sz="1100" b="1"/>
          </a:p>
          <a:p>
            <a:pPr marL="139700" indent="0">
              <a:buNone/>
            </a:pPr>
            <a:r>
              <a:rPr lang="en-US" sz="1100" b="1"/>
              <a:t>End slide</a:t>
            </a:r>
          </a:p>
        </p:txBody>
      </p:sp>
    </p:spTree>
    <p:extLst>
      <p:ext uri="{BB962C8B-B14F-4D97-AF65-F5344CB8AC3E}">
        <p14:creationId xmlns:p14="http://schemas.microsoft.com/office/powerpoint/2010/main" val="1978150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a:t>Trường hợp nếu người dùng đã vượt qua tất cả chướng ngại vật và đến được phía bên kia đường, điểm số sẽ tự động cộng vào và</a:t>
            </a:r>
            <a:r>
              <a:rPr lang="en-US" sz="1100" b="1"/>
              <a:t>(enter)</a:t>
            </a:r>
            <a:r>
              <a:rPr lang="en-US" sz="1100"/>
              <a:t> đồng thời cũng hiển thị số điểm hiện tại của người đang chơi.</a:t>
            </a:r>
            <a:r>
              <a:rPr lang="en-US" sz="1100" b="1"/>
              <a:t> </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1"/>
              <a:t>End slide</a:t>
            </a:r>
          </a:p>
          <a:p>
            <a:pPr marL="139700" indent="0">
              <a:buNone/>
            </a:pPr>
            <a:endParaRPr lang="en-VN" sz="1100" dirty="0"/>
          </a:p>
        </p:txBody>
      </p:sp>
    </p:spTree>
    <p:extLst>
      <p:ext uri="{BB962C8B-B14F-4D97-AF65-F5344CB8AC3E}">
        <p14:creationId xmlns:p14="http://schemas.microsoft.com/office/powerpoint/2010/main" val="4104352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a:t>Để tắt âm lượng ngưới dùng sẽ nhấp vào nút O tại Menu Game hoặc chọn Option gõ Enter để mở lên mục Option(</a:t>
            </a:r>
            <a:r>
              <a:rPr lang="en-US" sz="1100" b="1"/>
              <a:t>enter)</a:t>
            </a:r>
            <a:r>
              <a:rPr lang="en-US" sz="1100"/>
              <a:t> gõ Enter để lựa chọn tắt hay mở âm lượng.</a:t>
            </a:r>
            <a:endParaRPr lang="en-VN" sz="1100"/>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1"/>
              <a:t>End slide</a:t>
            </a:r>
          </a:p>
          <a:p>
            <a:pPr marL="139700" indent="0">
              <a:buNone/>
            </a:pPr>
            <a:endParaRPr lang="vi-VN"/>
          </a:p>
        </p:txBody>
      </p:sp>
    </p:spTree>
    <p:extLst>
      <p:ext uri="{BB962C8B-B14F-4D97-AF65-F5344CB8AC3E}">
        <p14:creationId xmlns:p14="http://schemas.microsoft.com/office/powerpoint/2010/main" val="1503515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328150" y="1991825"/>
            <a:ext cx="4487700" cy="115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600"/>
              <a:buNone/>
              <a:defRPr sz="46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1" name="Google Shape;11;p2"/>
          <p:cNvSpPr/>
          <p:nvPr/>
        </p:nvSpPr>
        <p:spPr>
          <a:xfrm rot="5400000" flipH="1">
            <a:off x="6177275" y="-42338"/>
            <a:ext cx="3688200" cy="2246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 name="Google Shape;12;p2"/>
          <p:cNvSpPr/>
          <p:nvPr/>
        </p:nvSpPr>
        <p:spPr>
          <a:xfrm rot="5400000" flipH="1">
            <a:off x="-698074" y="3247200"/>
            <a:ext cx="3573900" cy="21771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 name="Google Shape;13;p2"/>
          <p:cNvSpPr/>
          <p:nvPr/>
        </p:nvSpPr>
        <p:spPr>
          <a:xfrm rot="-5400000" flipH="1">
            <a:off x="-428544" y="2831032"/>
            <a:ext cx="2195100" cy="13380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 name="Google Shape;14;p2"/>
          <p:cNvSpPr/>
          <p:nvPr/>
        </p:nvSpPr>
        <p:spPr>
          <a:xfrm rot="-5400000" flipH="1">
            <a:off x="563748" y="2068298"/>
            <a:ext cx="1518900" cy="9255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15;p2"/>
          <p:cNvSpPr/>
          <p:nvPr/>
        </p:nvSpPr>
        <p:spPr>
          <a:xfrm rot="5400000">
            <a:off x="-253698" y="2260564"/>
            <a:ext cx="1297200" cy="7899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 name="Google Shape;16;p2"/>
          <p:cNvSpPr/>
          <p:nvPr/>
        </p:nvSpPr>
        <p:spPr>
          <a:xfrm rot="-5400000">
            <a:off x="-192598" y="1950593"/>
            <a:ext cx="985800" cy="6006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 name="Google Shape;17;p2"/>
          <p:cNvSpPr/>
          <p:nvPr/>
        </p:nvSpPr>
        <p:spPr>
          <a:xfrm rot="5400000" flipH="1">
            <a:off x="7217675" y="1270025"/>
            <a:ext cx="2394600" cy="14589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 name="Google Shape;18;p2"/>
          <p:cNvSpPr/>
          <p:nvPr/>
        </p:nvSpPr>
        <p:spPr>
          <a:xfrm rot="-5400000">
            <a:off x="7922499" y="2744289"/>
            <a:ext cx="1518600" cy="9255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 name="Google Shape;19;p2"/>
          <p:cNvSpPr/>
          <p:nvPr/>
        </p:nvSpPr>
        <p:spPr>
          <a:xfrm rot="-5400000" flipH="1">
            <a:off x="7315902" y="2802275"/>
            <a:ext cx="1027800" cy="6261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 name="Google Shape;20;p2"/>
          <p:cNvSpPr/>
          <p:nvPr/>
        </p:nvSpPr>
        <p:spPr>
          <a:xfrm rot="-5400000" flipH="1">
            <a:off x="6337825" y="578875"/>
            <a:ext cx="1520100" cy="9261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1"/>
        <p:cNvGrpSpPr/>
        <p:nvPr/>
      </p:nvGrpSpPr>
      <p:grpSpPr>
        <a:xfrm>
          <a:off x="0" y="0"/>
          <a:ext cx="0" cy="0"/>
          <a:chOff x="0" y="0"/>
          <a:chExt cx="0" cy="0"/>
        </a:xfrm>
      </p:grpSpPr>
      <p:sp>
        <p:nvSpPr>
          <p:cNvPr id="22" name="Google Shape;22;p3"/>
          <p:cNvSpPr txBox="1">
            <a:spLocks noGrp="1"/>
          </p:cNvSpPr>
          <p:nvPr>
            <p:ph type="ctrTitle"/>
          </p:nvPr>
        </p:nvSpPr>
        <p:spPr>
          <a:xfrm>
            <a:off x="2647900" y="1659550"/>
            <a:ext cx="38481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3" name="Google Shape;23;p3"/>
          <p:cNvSpPr txBox="1">
            <a:spLocks noGrp="1"/>
          </p:cNvSpPr>
          <p:nvPr>
            <p:ph type="subTitle" idx="1"/>
          </p:nvPr>
        </p:nvSpPr>
        <p:spPr>
          <a:xfrm>
            <a:off x="2647975" y="2763850"/>
            <a:ext cx="38481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33CCFF"/>
              </a:buClr>
              <a:buSzPts val="1800"/>
              <a:buNone/>
              <a:defRPr sz="1800">
                <a:solidFill>
                  <a:srgbClr val="33CCFF"/>
                </a:solidFill>
              </a:defRPr>
            </a:lvl1pPr>
            <a:lvl2pPr lvl="1" algn="ctr" rtl="0">
              <a:spcBef>
                <a:spcPts val="0"/>
              </a:spcBef>
              <a:spcAft>
                <a:spcPts val="0"/>
              </a:spcAft>
              <a:buClr>
                <a:srgbClr val="33CCFF"/>
              </a:buClr>
              <a:buSzPts val="1800"/>
              <a:buNone/>
              <a:defRPr sz="1800">
                <a:solidFill>
                  <a:srgbClr val="33CCFF"/>
                </a:solidFill>
              </a:defRPr>
            </a:lvl2pPr>
            <a:lvl3pPr lvl="2" algn="ctr" rtl="0">
              <a:spcBef>
                <a:spcPts val="0"/>
              </a:spcBef>
              <a:spcAft>
                <a:spcPts val="0"/>
              </a:spcAft>
              <a:buClr>
                <a:srgbClr val="33CCFF"/>
              </a:buClr>
              <a:buSzPts val="1800"/>
              <a:buNone/>
              <a:defRPr sz="1800">
                <a:solidFill>
                  <a:srgbClr val="33CCFF"/>
                </a:solidFill>
              </a:defRPr>
            </a:lvl3pPr>
            <a:lvl4pPr lvl="3" algn="ctr" rtl="0">
              <a:spcBef>
                <a:spcPts val="0"/>
              </a:spcBef>
              <a:spcAft>
                <a:spcPts val="0"/>
              </a:spcAft>
              <a:buClr>
                <a:srgbClr val="33CCFF"/>
              </a:buClr>
              <a:buSzPts val="1800"/>
              <a:buNone/>
              <a:defRPr sz="1800">
                <a:solidFill>
                  <a:srgbClr val="33CCFF"/>
                </a:solidFill>
              </a:defRPr>
            </a:lvl4pPr>
            <a:lvl5pPr lvl="4" algn="ctr" rtl="0">
              <a:spcBef>
                <a:spcPts val="0"/>
              </a:spcBef>
              <a:spcAft>
                <a:spcPts val="0"/>
              </a:spcAft>
              <a:buClr>
                <a:srgbClr val="33CCFF"/>
              </a:buClr>
              <a:buSzPts val="1800"/>
              <a:buNone/>
              <a:defRPr sz="1800">
                <a:solidFill>
                  <a:srgbClr val="33CCFF"/>
                </a:solidFill>
              </a:defRPr>
            </a:lvl5pPr>
            <a:lvl6pPr lvl="5" algn="ctr" rtl="0">
              <a:spcBef>
                <a:spcPts val="0"/>
              </a:spcBef>
              <a:spcAft>
                <a:spcPts val="0"/>
              </a:spcAft>
              <a:buClr>
                <a:srgbClr val="33CCFF"/>
              </a:buClr>
              <a:buSzPts val="1800"/>
              <a:buNone/>
              <a:defRPr sz="1800">
                <a:solidFill>
                  <a:srgbClr val="33CCFF"/>
                </a:solidFill>
              </a:defRPr>
            </a:lvl6pPr>
            <a:lvl7pPr lvl="6" algn="ctr" rtl="0">
              <a:spcBef>
                <a:spcPts val="0"/>
              </a:spcBef>
              <a:spcAft>
                <a:spcPts val="0"/>
              </a:spcAft>
              <a:buClr>
                <a:srgbClr val="33CCFF"/>
              </a:buClr>
              <a:buSzPts val="1800"/>
              <a:buNone/>
              <a:defRPr sz="1800">
                <a:solidFill>
                  <a:srgbClr val="33CCFF"/>
                </a:solidFill>
              </a:defRPr>
            </a:lvl7pPr>
            <a:lvl8pPr lvl="7" algn="ctr" rtl="0">
              <a:spcBef>
                <a:spcPts val="0"/>
              </a:spcBef>
              <a:spcAft>
                <a:spcPts val="0"/>
              </a:spcAft>
              <a:buClr>
                <a:srgbClr val="33CCFF"/>
              </a:buClr>
              <a:buSzPts val="1800"/>
              <a:buNone/>
              <a:defRPr sz="1800">
                <a:solidFill>
                  <a:srgbClr val="33CCFF"/>
                </a:solidFill>
              </a:defRPr>
            </a:lvl8pPr>
            <a:lvl9pPr lvl="8" algn="ctr" rtl="0">
              <a:spcBef>
                <a:spcPts val="0"/>
              </a:spcBef>
              <a:spcAft>
                <a:spcPts val="0"/>
              </a:spcAft>
              <a:buClr>
                <a:srgbClr val="33CCFF"/>
              </a:buClr>
              <a:buSzPts val="1800"/>
              <a:buNone/>
              <a:defRPr sz="1800">
                <a:solidFill>
                  <a:srgbClr val="33CCFF"/>
                </a:solidFill>
              </a:defRPr>
            </a:lvl9pPr>
          </a:lstStyle>
          <a:p>
            <a:endParaRPr/>
          </a:p>
        </p:txBody>
      </p:sp>
      <p:sp>
        <p:nvSpPr>
          <p:cNvPr id="24" name="Google Shape;24;p3"/>
          <p:cNvSpPr/>
          <p:nvPr/>
        </p:nvSpPr>
        <p:spPr>
          <a:xfrm rot="5400000" flipH="1">
            <a:off x="6177275" y="-42338"/>
            <a:ext cx="3688200" cy="2246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 name="Google Shape;25;p3"/>
          <p:cNvSpPr/>
          <p:nvPr/>
        </p:nvSpPr>
        <p:spPr>
          <a:xfrm rot="5400000" flipH="1">
            <a:off x="-698074" y="3247200"/>
            <a:ext cx="3573900" cy="21771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 name="Google Shape;26;p3"/>
          <p:cNvSpPr/>
          <p:nvPr/>
        </p:nvSpPr>
        <p:spPr>
          <a:xfrm rot="-5400000" flipH="1">
            <a:off x="-428544" y="2831032"/>
            <a:ext cx="2195100" cy="13380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 name="Google Shape;27;p3"/>
          <p:cNvSpPr/>
          <p:nvPr/>
        </p:nvSpPr>
        <p:spPr>
          <a:xfrm rot="-5400000" flipH="1">
            <a:off x="563748" y="2068298"/>
            <a:ext cx="1518900" cy="9255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 name="Google Shape;28;p3"/>
          <p:cNvSpPr/>
          <p:nvPr/>
        </p:nvSpPr>
        <p:spPr>
          <a:xfrm rot="5400000">
            <a:off x="-253698" y="2260564"/>
            <a:ext cx="1297200" cy="7899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 name="Google Shape;29;p3"/>
          <p:cNvSpPr/>
          <p:nvPr/>
        </p:nvSpPr>
        <p:spPr>
          <a:xfrm rot="-5400000">
            <a:off x="-192598" y="1950593"/>
            <a:ext cx="985800" cy="6006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 name="Google Shape;30;p3"/>
          <p:cNvSpPr/>
          <p:nvPr/>
        </p:nvSpPr>
        <p:spPr>
          <a:xfrm rot="5400000" flipH="1">
            <a:off x="7217675" y="1270025"/>
            <a:ext cx="2394600" cy="14589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 name="Google Shape;31;p3"/>
          <p:cNvSpPr/>
          <p:nvPr/>
        </p:nvSpPr>
        <p:spPr>
          <a:xfrm rot="-5400000">
            <a:off x="7922499" y="2744289"/>
            <a:ext cx="1518600" cy="9255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 name="Google Shape;32;p3"/>
          <p:cNvSpPr/>
          <p:nvPr/>
        </p:nvSpPr>
        <p:spPr>
          <a:xfrm rot="-5400000" flipH="1">
            <a:off x="7315902" y="2802275"/>
            <a:ext cx="1027800" cy="6261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 name="Google Shape;33;p3"/>
          <p:cNvSpPr/>
          <p:nvPr/>
        </p:nvSpPr>
        <p:spPr>
          <a:xfrm rot="-5400000" flipH="1">
            <a:off x="6337825" y="578875"/>
            <a:ext cx="1520100" cy="9261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8"/>
        <p:cNvGrpSpPr/>
        <p:nvPr/>
      </p:nvGrpSpPr>
      <p:grpSpPr>
        <a:xfrm>
          <a:off x="0" y="0"/>
          <a:ext cx="0" cy="0"/>
          <a:chOff x="0" y="0"/>
          <a:chExt cx="0" cy="0"/>
        </a:xfrm>
      </p:grpSpPr>
      <p:sp>
        <p:nvSpPr>
          <p:cNvPr id="49" name="Google Shape;49;p5"/>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50" name="Google Shape;50;p5"/>
          <p:cNvSpPr txBox="1">
            <a:spLocks noGrp="1"/>
          </p:cNvSpPr>
          <p:nvPr>
            <p:ph type="body" idx="1"/>
          </p:nvPr>
        </p:nvSpPr>
        <p:spPr>
          <a:xfrm>
            <a:off x="1067088" y="1650548"/>
            <a:ext cx="5972100" cy="27645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51" name="Google Shape;51;p5"/>
          <p:cNvGrpSpPr/>
          <p:nvPr/>
        </p:nvGrpSpPr>
        <p:grpSpPr>
          <a:xfrm>
            <a:off x="7395202" y="-6"/>
            <a:ext cx="1748884" cy="4013021"/>
            <a:chOff x="7395202" y="-6"/>
            <a:chExt cx="1748884" cy="4013021"/>
          </a:xfrm>
        </p:grpSpPr>
        <p:sp>
          <p:nvSpPr>
            <p:cNvPr id="52" name="Google Shape;52;p5"/>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Google Shape;53;p5"/>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 name="Google Shape;54;p5"/>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5" name="Google Shape;55;p5"/>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 name="Google Shape;56;p5"/>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7" name="Google Shape;57;p5"/>
          <p:cNvGrpSpPr/>
          <p:nvPr/>
        </p:nvGrpSpPr>
        <p:grpSpPr>
          <a:xfrm>
            <a:off x="3" y="2738679"/>
            <a:ext cx="722480" cy="2404814"/>
            <a:chOff x="3" y="2750304"/>
            <a:chExt cx="722480" cy="2404814"/>
          </a:xfrm>
        </p:grpSpPr>
        <p:sp>
          <p:nvSpPr>
            <p:cNvPr id="58" name="Google Shape;58;p5"/>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 name="Google Shape;59;p5"/>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 name="Google Shape;60;p5"/>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5"/>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5"/>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63" name="Google Shape;63;p5"/>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64"/>
        <p:cNvGrpSpPr/>
        <p:nvPr/>
      </p:nvGrpSpPr>
      <p:grpSpPr>
        <a:xfrm>
          <a:off x="0" y="0"/>
          <a:ext cx="0" cy="0"/>
          <a:chOff x="0" y="0"/>
          <a:chExt cx="0" cy="0"/>
        </a:xfrm>
      </p:grpSpPr>
      <p:sp>
        <p:nvSpPr>
          <p:cNvPr id="65" name="Google Shape;65;p6"/>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6" name="Google Shape;66;p6"/>
          <p:cNvSpPr txBox="1">
            <a:spLocks noGrp="1"/>
          </p:cNvSpPr>
          <p:nvPr>
            <p:ph type="body" idx="1"/>
          </p:nvPr>
        </p:nvSpPr>
        <p:spPr>
          <a:xfrm>
            <a:off x="1067100" y="1706950"/>
            <a:ext cx="2977800" cy="32187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67" name="Google Shape;67;p6"/>
          <p:cNvSpPr txBox="1">
            <a:spLocks noGrp="1"/>
          </p:cNvSpPr>
          <p:nvPr>
            <p:ph type="body" idx="2"/>
          </p:nvPr>
        </p:nvSpPr>
        <p:spPr>
          <a:xfrm>
            <a:off x="4224149" y="1706950"/>
            <a:ext cx="2977800" cy="32187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grpSp>
        <p:nvGrpSpPr>
          <p:cNvPr id="68" name="Google Shape;68;p6"/>
          <p:cNvGrpSpPr/>
          <p:nvPr/>
        </p:nvGrpSpPr>
        <p:grpSpPr>
          <a:xfrm>
            <a:off x="7395202" y="-6"/>
            <a:ext cx="1748884" cy="4013021"/>
            <a:chOff x="7395202" y="-6"/>
            <a:chExt cx="1748884" cy="4013021"/>
          </a:xfrm>
        </p:grpSpPr>
        <p:sp>
          <p:nvSpPr>
            <p:cNvPr id="69" name="Google Shape;69;p6"/>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 name="Google Shape;70;p6"/>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6"/>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 name="Google Shape;72;p6"/>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 name="Google Shape;73;p6"/>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74" name="Google Shape;74;p6"/>
          <p:cNvGrpSpPr/>
          <p:nvPr/>
        </p:nvGrpSpPr>
        <p:grpSpPr>
          <a:xfrm>
            <a:off x="3" y="2738679"/>
            <a:ext cx="722480" cy="2404814"/>
            <a:chOff x="3" y="2750304"/>
            <a:chExt cx="722480" cy="2404814"/>
          </a:xfrm>
        </p:grpSpPr>
        <p:sp>
          <p:nvSpPr>
            <p:cNvPr id="75" name="Google Shape;75;p6"/>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 name="Google Shape;76;p6"/>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6"/>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6"/>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 name="Google Shape;79;p6"/>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0" name="Google Shape;80;p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81"/>
        <p:cNvGrpSpPr/>
        <p:nvPr/>
      </p:nvGrpSpPr>
      <p:grpSpPr>
        <a:xfrm>
          <a:off x="0" y="0"/>
          <a:ext cx="0" cy="0"/>
          <a:chOff x="0" y="0"/>
          <a:chExt cx="0" cy="0"/>
        </a:xfrm>
      </p:grpSpPr>
      <p:sp>
        <p:nvSpPr>
          <p:cNvPr id="82" name="Google Shape;82;p7"/>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3" name="Google Shape;83;p7"/>
          <p:cNvSpPr txBox="1">
            <a:spLocks noGrp="1"/>
          </p:cNvSpPr>
          <p:nvPr>
            <p:ph type="body" idx="1"/>
          </p:nvPr>
        </p:nvSpPr>
        <p:spPr>
          <a:xfrm>
            <a:off x="1067100" y="1676800"/>
            <a:ext cx="2024100" cy="32490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84" name="Google Shape;84;p7"/>
          <p:cNvSpPr txBox="1">
            <a:spLocks noGrp="1"/>
          </p:cNvSpPr>
          <p:nvPr>
            <p:ph type="body" idx="2"/>
          </p:nvPr>
        </p:nvSpPr>
        <p:spPr>
          <a:xfrm>
            <a:off x="3194801" y="1676800"/>
            <a:ext cx="2024100" cy="32490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85" name="Google Shape;85;p7"/>
          <p:cNvSpPr txBox="1">
            <a:spLocks noGrp="1"/>
          </p:cNvSpPr>
          <p:nvPr>
            <p:ph type="body" idx="3"/>
          </p:nvPr>
        </p:nvSpPr>
        <p:spPr>
          <a:xfrm>
            <a:off x="5322501" y="1676800"/>
            <a:ext cx="2024100" cy="32490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grpSp>
        <p:nvGrpSpPr>
          <p:cNvPr id="86" name="Google Shape;86;p7"/>
          <p:cNvGrpSpPr/>
          <p:nvPr/>
        </p:nvGrpSpPr>
        <p:grpSpPr>
          <a:xfrm>
            <a:off x="7395202" y="-6"/>
            <a:ext cx="1748884" cy="4013021"/>
            <a:chOff x="7395202" y="-6"/>
            <a:chExt cx="1748884" cy="4013021"/>
          </a:xfrm>
        </p:grpSpPr>
        <p:sp>
          <p:nvSpPr>
            <p:cNvPr id="87" name="Google Shape;87;p7"/>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 name="Google Shape;88;p7"/>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9" name="Google Shape;89;p7"/>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0" name="Google Shape;90;p7"/>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 name="Google Shape;91;p7"/>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92" name="Google Shape;92;p7"/>
          <p:cNvGrpSpPr/>
          <p:nvPr/>
        </p:nvGrpSpPr>
        <p:grpSpPr>
          <a:xfrm>
            <a:off x="3" y="2738679"/>
            <a:ext cx="722480" cy="2404814"/>
            <a:chOff x="3" y="2750304"/>
            <a:chExt cx="722480" cy="2404814"/>
          </a:xfrm>
        </p:grpSpPr>
        <p:sp>
          <p:nvSpPr>
            <p:cNvPr id="93" name="Google Shape;93;p7"/>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 name="Google Shape;94;p7"/>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 name="Google Shape;95;p7"/>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 name="Google Shape;96;p7"/>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 name="Google Shape;97;p7"/>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8" name="Google Shape;98;p7"/>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small" type="blank">
  <p:cSld name="BLANK">
    <p:spTree>
      <p:nvGrpSpPr>
        <p:cNvPr id="1" name="Shape 129"/>
        <p:cNvGrpSpPr/>
        <p:nvPr/>
      </p:nvGrpSpPr>
      <p:grpSpPr>
        <a:xfrm>
          <a:off x="0" y="0"/>
          <a:ext cx="0" cy="0"/>
          <a:chOff x="0" y="0"/>
          <a:chExt cx="0" cy="0"/>
        </a:xfrm>
      </p:grpSpPr>
      <p:grpSp>
        <p:nvGrpSpPr>
          <p:cNvPr id="130" name="Google Shape;130;p10"/>
          <p:cNvGrpSpPr/>
          <p:nvPr/>
        </p:nvGrpSpPr>
        <p:grpSpPr>
          <a:xfrm>
            <a:off x="7934863" y="4"/>
            <a:ext cx="1209179" cy="2774603"/>
            <a:chOff x="7395202" y="-6"/>
            <a:chExt cx="1748884" cy="4013021"/>
          </a:xfrm>
        </p:grpSpPr>
        <p:sp>
          <p:nvSpPr>
            <p:cNvPr id="131" name="Google Shape;131;p10"/>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10"/>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10"/>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 name="Google Shape;134;p10"/>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 name="Google Shape;135;p10"/>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 name="Google Shape;136;p10"/>
          <p:cNvGrpSpPr/>
          <p:nvPr/>
        </p:nvGrpSpPr>
        <p:grpSpPr>
          <a:xfrm>
            <a:off x="-1" y="2232486"/>
            <a:ext cx="874634" cy="2911268"/>
            <a:chOff x="3" y="2750304"/>
            <a:chExt cx="722480" cy="2404814"/>
          </a:xfrm>
        </p:grpSpPr>
        <p:sp>
          <p:nvSpPr>
            <p:cNvPr id="137" name="Google Shape;137;p10"/>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8" name="Google Shape;138;p10"/>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 name="Google Shape;139;p10"/>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10"/>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10"/>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42" name="Google Shape;142;p1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urple gradient">
  <p:cSld name="BLANK_2_1">
    <p:bg>
      <p:bgPr>
        <a:gradFill>
          <a:gsLst>
            <a:gs pos="0">
              <a:srgbClr val="CC3399"/>
            </a:gs>
            <a:gs pos="100000">
              <a:srgbClr val="6699FF"/>
            </a:gs>
          </a:gsLst>
          <a:lin ang="5400700" scaled="0"/>
        </a:gradFill>
        <a:effectLst/>
      </p:bgPr>
    </p:bg>
    <p:spTree>
      <p:nvGrpSpPr>
        <p:cNvPr id="1" name="Shape 155"/>
        <p:cNvGrpSpPr/>
        <p:nvPr/>
      </p:nvGrpSpPr>
      <p:grpSpPr>
        <a:xfrm>
          <a:off x="0" y="0"/>
          <a:ext cx="0" cy="0"/>
          <a:chOff x="0" y="0"/>
          <a:chExt cx="0" cy="0"/>
        </a:xfrm>
      </p:grpSpPr>
      <p:sp>
        <p:nvSpPr>
          <p:cNvPr id="156" name="Google Shape;156;p12"/>
          <p:cNvSpPr/>
          <p:nvPr/>
        </p:nvSpPr>
        <p:spPr>
          <a:xfrm rot="5400000" flipH="1">
            <a:off x="7987926" y="280753"/>
            <a:ext cx="1436700" cy="875400"/>
          </a:xfrm>
          <a:prstGeom prst="parallelogram">
            <a:avLst>
              <a:gd name="adj" fmla="val 81897"/>
            </a:avLst>
          </a:prstGeom>
          <a:solidFill>
            <a:srgbClr val="FFFFFF">
              <a:alpha val="245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12"/>
          <p:cNvSpPr/>
          <p:nvPr/>
        </p:nvSpPr>
        <p:spPr>
          <a:xfrm rot="5400000" flipH="1">
            <a:off x="7711932" y="1152020"/>
            <a:ext cx="1779900" cy="1084200"/>
          </a:xfrm>
          <a:prstGeom prst="parallelogram">
            <a:avLst>
              <a:gd name="adj" fmla="val 81897"/>
            </a:avLst>
          </a:prstGeom>
          <a:solidFill>
            <a:srgbClr val="FFFFFF">
              <a:alpha val="245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12"/>
          <p:cNvSpPr/>
          <p:nvPr/>
        </p:nvSpPr>
        <p:spPr>
          <a:xfrm rot="-5400000">
            <a:off x="8367248" y="1879235"/>
            <a:ext cx="965400" cy="5883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9" name="Google Shape;159;p12"/>
          <p:cNvSpPr/>
          <p:nvPr/>
        </p:nvSpPr>
        <p:spPr>
          <a:xfrm rot="-5400000">
            <a:off x="7784863" y="375260"/>
            <a:ext cx="768000" cy="4680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 name="Google Shape;160;p12"/>
          <p:cNvSpPr/>
          <p:nvPr/>
        </p:nvSpPr>
        <p:spPr>
          <a:xfrm rot="-5400000" flipH="1">
            <a:off x="8520834" y="2338254"/>
            <a:ext cx="542400" cy="330300"/>
          </a:xfrm>
          <a:prstGeom prst="parallelogram">
            <a:avLst>
              <a:gd name="adj" fmla="val 81897"/>
            </a:avLst>
          </a:prstGeom>
          <a:solidFill>
            <a:srgbClr val="FFFFFF">
              <a:alpha val="245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 name="Google Shape;161;p12"/>
          <p:cNvSpPr/>
          <p:nvPr/>
        </p:nvSpPr>
        <p:spPr>
          <a:xfrm rot="5400000" flipH="1">
            <a:off x="-280517" y="2947924"/>
            <a:ext cx="1435800" cy="874500"/>
          </a:xfrm>
          <a:prstGeom prst="parallelogram">
            <a:avLst>
              <a:gd name="adj" fmla="val 81897"/>
            </a:avLst>
          </a:prstGeom>
          <a:solidFill>
            <a:srgbClr val="FFFFFF">
              <a:alpha val="245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 name="Google Shape;162;p12"/>
          <p:cNvSpPr/>
          <p:nvPr/>
        </p:nvSpPr>
        <p:spPr>
          <a:xfrm rot="5400000">
            <a:off x="-191502" y="2612001"/>
            <a:ext cx="979200" cy="596100"/>
          </a:xfrm>
          <a:prstGeom prst="parallelogram">
            <a:avLst>
              <a:gd name="adj" fmla="val 81897"/>
            </a:avLst>
          </a:prstGeom>
          <a:solidFill>
            <a:srgbClr val="FFFFFF">
              <a:alpha val="245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3" name="Google Shape;163;p12"/>
          <p:cNvSpPr/>
          <p:nvPr/>
        </p:nvSpPr>
        <p:spPr>
          <a:xfrm rot="-5400000" flipH="1">
            <a:off x="-209848" y="4278591"/>
            <a:ext cx="1074900" cy="655200"/>
          </a:xfrm>
          <a:prstGeom prst="parallelogram">
            <a:avLst>
              <a:gd name="adj" fmla="val 81897"/>
            </a:avLst>
          </a:prstGeom>
          <a:solidFill>
            <a:srgbClr val="FFFFFF">
              <a:alpha val="245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4" name="Google Shape;164;p12"/>
          <p:cNvSpPr/>
          <p:nvPr/>
        </p:nvSpPr>
        <p:spPr>
          <a:xfrm rot="-5400000">
            <a:off x="-145501" y="2377842"/>
            <a:ext cx="744300" cy="4533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5" name="Google Shape;165;p12"/>
          <p:cNvSpPr/>
          <p:nvPr/>
        </p:nvSpPr>
        <p:spPr>
          <a:xfrm rot="-5400000" flipH="1">
            <a:off x="276152" y="3815879"/>
            <a:ext cx="743700" cy="4533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 name="Google Shape;166;p12"/>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big">
  <p:cSld name="BLANK_1">
    <p:spTree>
      <p:nvGrpSpPr>
        <p:cNvPr id="1" name="Shape 179"/>
        <p:cNvGrpSpPr/>
        <p:nvPr/>
      </p:nvGrpSpPr>
      <p:grpSpPr>
        <a:xfrm>
          <a:off x="0" y="0"/>
          <a:ext cx="0" cy="0"/>
          <a:chOff x="0" y="0"/>
          <a:chExt cx="0" cy="0"/>
        </a:xfrm>
      </p:grpSpPr>
      <p:grpSp>
        <p:nvGrpSpPr>
          <p:cNvPr id="180" name="Google Shape;180;p14"/>
          <p:cNvGrpSpPr/>
          <p:nvPr/>
        </p:nvGrpSpPr>
        <p:grpSpPr>
          <a:xfrm>
            <a:off x="7395202" y="-6"/>
            <a:ext cx="1748884" cy="4013021"/>
            <a:chOff x="7395202" y="-6"/>
            <a:chExt cx="1748884" cy="4013021"/>
          </a:xfrm>
        </p:grpSpPr>
        <p:sp>
          <p:nvSpPr>
            <p:cNvPr id="181" name="Google Shape;181;p14"/>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14"/>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 name="Google Shape;183;p14"/>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 name="Google Shape;184;p14"/>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 name="Google Shape;185;p14"/>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6" name="Google Shape;186;p14"/>
          <p:cNvSpPr/>
          <p:nvPr/>
        </p:nvSpPr>
        <p:spPr>
          <a:xfrm rot="5400000" flipH="1">
            <a:off x="-479615" y="1845054"/>
            <a:ext cx="2455200" cy="14958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 name="Google Shape;187;p14"/>
          <p:cNvSpPr/>
          <p:nvPr/>
        </p:nvSpPr>
        <p:spPr>
          <a:xfrm rot="5400000">
            <a:off x="-262152" y="1526813"/>
            <a:ext cx="1340700" cy="816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14"/>
          <p:cNvSpPr/>
          <p:nvPr/>
        </p:nvSpPr>
        <p:spPr>
          <a:xfrm rot="-5400000" flipH="1">
            <a:off x="-358955" y="3663589"/>
            <a:ext cx="1838400" cy="11205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 name="Google Shape;189;p14"/>
          <p:cNvSpPr/>
          <p:nvPr/>
        </p:nvSpPr>
        <p:spPr>
          <a:xfrm rot="-5400000">
            <a:off x="-199052" y="1206482"/>
            <a:ext cx="1018800" cy="6207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 name="Google Shape;190;p14"/>
          <p:cNvSpPr/>
          <p:nvPr/>
        </p:nvSpPr>
        <p:spPr>
          <a:xfrm rot="-5400000" flipH="1">
            <a:off x="472234" y="3024661"/>
            <a:ext cx="1272000" cy="7752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 name="Google Shape;191;p1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41F3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67088" y="912850"/>
            <a:ext cx="5972100" cy="6360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1pPr>
            <a:lvl2pPr lvl="1">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2pPr>
            <a:lvl3pPr lvl="2">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3pPr>
            <a:lvl4pPr lvl="3">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4pPr>
            <a:lvl5pPr lvl="4">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5pPr>
            <a:lvl6pPr lvl="5">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6pPr>
            <a:lvl7pPr lvl="6">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7pPr>
            <a:lvl8pPr lvl="7">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8pPr>
            <a:lvl9pPr lvl="8">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9pPr>
          </a:lstStyle>
          <a:p>
            <a:endParaRPr/>
          </a:p>
        </p:txBody>
      </p:sp>
      <p:sp>
        <p:nvSpPr>
          <p:cNvPr id="7" name="Google Shape;7;p1"/>
          <p:cNvSpPr txBox="1">
            <a:spLocks noGrp="1"/>
          </p:cNvSpPr>
          <p:nvPr>
            <p:ph type="body" idx="1"/>
          </p:nvPr>
        </p:nvSpPr>
        <p:spPr>
          <a:xfrm>
            <a:off x="1067088" y="1650548"/>
            <a:ext cx="5972100" cy="27645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1C4587"/>
              </a:buClr>
              <a:buSzPts val="2400"/>
              <a:buFont typeface="Hind"/>
              <a:buChar char="›"/>
              <a:defRPr sz="2400">
                <a:solidFill>
                  <a:srgbClr val="FFFFFF"/>
                </a:solidFill>
                <a:latin typeface="Hind"/>
                <a:ea typeface="Hind"/>
                <a:cs typeface="Hind"/>
                <a:sym typeface="Hind"/>
              </a:defRPr>
            </a:lvl1pPr>
            <a:lvl2pPr marL="914400" lvl="1"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2pPr>
            <a:lvl3pPr marL="1371600" lvl="2"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3pPr>
            <a:lvl4pPr marL="1828800" lvl="3"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4pPr>
            <a:lvl5pPr marL="2286000" lvl="4"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5pPr>
            <a:lvl6pPr marL="2743200" lvl="5"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6pPr>
            <a:lvl7pPr marL="3200400" lvl="6"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7pPr>
            <a:lvl8pPr marL="3657600" lvl="7"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8pPr>
            <a:lvl9pPr marL="4114800" lvl="8"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9pPr>
          </a:lstStyle>
          <a:p>
            <a:endParaRPr/>
          </a:p>
        </p:txBody>
      </p:sp>
      <p:sp>
        <p:nvSpPr>
          <p:cNvPr id="8" name="Google Shape;8;p1"/>
          <p:cNvSpPr txBox="1">
            <a:spLocks noGrp="1"/>
          </p:cNvSpPr>
          <p:nvPr>
            <p:ph type="sldNum" idx="12"/>
          </p:nvPr>
        </p:nvSpPr>
        <p:spPr>
          <a:xfrm>
            <a:off x="8556775" y="4812625"/>
            <a:ext cx="587100" cy="330900"/>
          </a:xfrm>
          <a:prstGeom prst="rect">
            <a:avLst/>
          </a:prstGeom>
          <a:noFill/>
          <a:ln>
            <a:noFill/>
          </a:ln>
        </p:spPr>
        <p:txBody>
          <a:bodyPr spcFirstLastPara="1" wrap="square" lIns="91425" tIns="91425" rIns="91425" bIns="91425" anchor="t" anchorCtr="0">
            <a:noAutofit/>
          </a:bodyPr>
          <a:lstStyle>
            <a:lvl1pPr lvl="0" algn="r">
              <a:buNone/>
              <a:defRPr sz="1100">
                <a:solidFill>
                  <a:srgbClr val="FFFFFF"/>
                </a:solidFill>
                <a:latin typeface="Hind"/>
                <a:ea typeface="Hind"/>
                <a:cs typeface="Hind"/>
                <a:sym typeface="Hind"/>
              </a:defRPr>
            </a:lvl1pPr>
            <a:lvl2pPr lvl="1" algn="r">
              <a:buNone/>
              <a:defRPr sz="1100">
                <a:solidFill>
                  <a:srgbClr val="FFFFFF"/>
                </a:solidFill>
                <a:latin typeface="Hind"/>
                <a:ea typeface="Hind"/>
                <a:cs typeface="Hind"/>
                <a:sym typeface="Hind"/>
              </a:defRPr>
            </a:lvl2pPr>
            <a:lvl3pPr lvl="2" algn="r">
              <a:buNone/>
              <a:defRPr sz="1100">
                <a:solidFill>
                  <a:srgbClr val="FFFFFF"/>
                </a:solidFill>
                <a:latin typeface="Hind"/>
                <a:ea typeface="Hind"/>
                <a:cs typeface="Hind"/>
                <a:sym typeface="Hind"/>
              </a:defRPr>
            </a:lvl3pPr>
            <a:lvl4pPr lvl="3" algn="r">
              <a:buNone/>
              <a:defRPr sz="1100">
                <a:solidFill>
                  <a:srgbClr val="FFFFFF"/>
                </a:solidFill>
                <a:latin typeface="Hind"/>
                <a:ea typeface="Hind"/>
                <a:cs typeface="Hind"/>
                <a:sym typeface="Hind"/>
              </a:defRPr>
            </a:lvl4pPr>
            <a:lvl5pPr lvl="4" algn="r">
              <a:buNone/>
              <a:defRPr sz="1100">
                <a:solidFill>
                  <a:srgbClr val="FFFFFF"/>
                </a:solidFill>
                <a:latin typeface="Hind"/>
                <a:ea typeface="Hind"/>
                <a:cs typeface="Hind"/>
                <a:sym typeface="Hind"/>
              </a:defRPr>
            </a:lvl5pPr>
            <a:lvl6pPr lvl="5" algn="r">
              <a:buNone/>
              <a:defRPr sz="1100">
                <a:solidFill>
                  <a:srgbClr val="FFFFFF"/>
                </a:solidFill>
                <a:latin typeface="Hind"/>
                <a:ea typeface="Hind"/>
                <a:cs typeface="Hind"/>
                <a:sym typeface="Hind"/>
              </a:defRPr>
            </a:lvl6pPr>
            <a:lvl7pPr lvl="6" algn="r">
              <a:buNone/>
              <a:defRPr sz="1100">
                <a:solidFill>
                  <a:srgbClr val="FFFFFF"/>
                </a:solidFill>
                <a:latin typeface="Hind"/>
                <a:ea typeface="Hind"/>
                <a:cs typeface="Hind"/>
                <a:sym typeface="Hind"/>
              </a:defRPr>
            </a:lvl7pPr>
            <a:lvl8pPr lvl="7" algn="r">
              <a:buNone/>
              <a:defRPr sz="1100">
                <a:solidFill>
                  <a:srgbClr val="FFFFFF"/>
                </a:solidFill>
                <a:latin typeface="Hind"/>
                <a:ea typeface="Hind"/>
                <a:cs typeface="Hind"/>
                <a:sym typeface="Hind"/>
              </a:defRPr>
            </a:lvl8pPr>
            <a:lvl9pPr lvl="8" algn="r">
              <a:buNone/>
              <a:defRPr sz="1100">
                <a:solidFill>
                  <a:srgbClr val="FFFFFF"/>
                </a:solidFill>
                <a:latin typeface="Hind"/>
                <a:ea typeface="Hind"/>
                <a:cs typeface="Hind"/>
                <a:sym typeface="Hin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6" r:id="rId6"/>
    <p:sldLayoutId id="2147483658" r:id="rId7"/>
    <p:sldLayoutId id="2147483660"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22.gif"/></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7"/>
          <p:cNvSpPr txBox="1">
            <a:spLocks noGrp="1"/>
          </p:cNvSpPr>
          <p:nvPr>
            <p:ph type="ctrTitle" idx="4294967295"/>
          </p:nvPr>
        </p:nvSpPr>
        <p:spPr>
          <a:xfrm>
            <a:off x="2531897" y="2250613"/>
            <a:ext cx="5178158" cy="1159800"/>
          </a:xfrm>
          <a:prstGeom prst="rect">
            <a:avLst/>
          </a:prstGeom>
        </p:spPr>
        <p:txBody>
          <a:bodyPr spcFirstLastPara="1" wrap="square" lIns="91425" tIns="91425" rIns="91425" bIns="91425" anchor="b" anchorCtr="0">
            <a:noAutofit/>
          </a:bodyPr>
          <a:lstStyle/>
          <a:p>
            <a:r>
              <a:rPr lang="vi-VN" sz="1800" dirty="0">
                <a:solidFill>
                  <a:schemeClr val="accent6">
                    <a:lumMod val="60000"/>
                    <a:lumOff val="40000"/>
                  </a:schemeClr>
                </a:solidFill>
                <a:latin typeface="+mn-lt"/>
              </a:rPr>
              <a:t>Welcome to TEAM 9 presentation</a:t>
            </a:r>
            <a:br>
              <a:rPr lang="vi-VN" sz="1800" dirty="0">
                <a:solidFill>
                  <a:schemeClr val="accent6">
                    <a:lumMod val="60000"/>
                    <a:lumOff val="40000"/>
                  </a:schemeClr>
                </a:solidFill>
                <a:latin typeface="+mn-lt"/>
              </a:rPr>
            </a:br>
            <a:endParaRPr sz="1800" dirty="0">
              <a:solidFill>
                <a:schemeClr val="accent6">
                  <a:lumMod val="60000"/>
                  <a:lumOff val="40000"/>
                </a:schemeClr>
              </a:solidFill>
              <a:latin typeface="+mn-lt"/>
            </a:endParaRPr>
          </a:p>
        </p:txBody>
      </p:sp>
      <p:sp>
        <p:nvSpPr>
          <p:cNvPr id="211" name="Google Shape;211;p17"/>
          <p:cNvSpPr txBox="1">
            <a:spLocks noGrp="1"/>
          </p:cNvSpPr>
          <p:nvPr>
            <p:ph type="subTitle" idx="4294967295"/>
          </p:nvPr>
        </p:nvSpPr>
        <p:spPr>
          <a:xfrm>
            <a:off x="2531897" y="1247366"/>
            <a:ext cx="4939200" cy="1451700"/>
          </a:xfrm>
          <a:prstGeom prst="rect">
            <a:avLst/>
          </a:prstGeom>
        </p:spPr>
        <p:txBody>
          <a:bodyPr spcFirstLastPara="1" wrap="square" lIns="91425" tIns="91425" rIns="91425" bIns="91425" anchor="t" anchorCtr="0">
            <a:noAutofit/>
          </a:bodyPr>
          <a:lstStyle/>
          <a:p>
            <a:pPr marL="0" lvl="0" indent="0">
              <a:buNone/>
            </a:pPr>
            <a:r>
              <a:rPr lang="en" sz="6600" dirty="0">
                <a:solidFill>
                  <a:schemeClr val="accent4"/>
                </a:solidFill>
              </a:rPr>
              <a:t>HELLO!</a:t>
            </a:r>
            <a:endParaRPr sz="6600" b="1" dirty="0">
              <a:solidFill>
                <a:schemeClr val="accent4"/>
              </a:solidFill>
              <a:latin typeface="+mn-lt"/>
            </a:endParaRPr>
          </a:p>
        </p:txBody>
      </p:sp>
      <p:pic>
        <p:nvPicPr>
          <p:cNvPr id="212" name="Google Shape;212;p17" descr="10.jpg"/>
          <p:cNvPicPr preferRelativeResize="0"/>
          <p:nvPr/>
        </p:nvPicPr>
        <p:blipFill rotWithShape="1">
          <a:blip r:embed="rId3">
            <a:alphaModFix/>
          </a:blip>
          <a:srcRect l="22840" t="14463" r="22840" b="19038"/>
          <a:stretch/>
        </p:blipFill>
        <p:spPr>
          <a:xfrm rot="-5400000">
            <a:off x="-506100" y="506025"/>
            <a:ext cx="3251400" cy="2239200"/>
          </a:xfrm>
          <a:prstGeom prst="parallelogram">
            <a:avLst>
              <a:gd name="adj" fmla="val 63779"/>
            </a:avLst>
          </a:prstGeom>
          <a:noFill/>
          <a:ln>
            <a:noFill/>
          </a:ln>
        </p:spPr>
      </p:pic>
      <p:sp>
        <p:nvSpPr>
          <p:cNvPr id="213" name="Google Shape;213;p17"/>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a:t>
            </a:fld>
            <a:endParaRPr lang="en-GB"/>
          </a:p>
        </p:txBody>
      </p:sp>
      <p:sp>
        <p:nvSpPr>
          <p:cNvPr id="3" name="Google Shape;201;p16"/>
          <p:cNvSpPr txBox="1"/>
          <p:nvPr/>
        </p:nvSpPr>
        <p:spPr>
          <a:xfrm>
            <a:off x="1221266" y="-71"/>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altLang="vi-VN" sz="3000" dirty="0">
                <a:solidFill>
                  <a:schemeClr val="bg1">
                    <a:lumMod val="25000"/>
                    <a:lumOff val="75000"/>
                  </a:schemeClr>
                </a:solidFill>
                <a:latin typeface="+mj-lt"/>
              </a:rPr>
              <a:t>GIAO DIỆN CHÍNH TRÒ CHƠI</a:t>
            </a:r>
          </a:p>
        </p:txBody>
      </p:sp>
      <p:sp>
        <p:nvSpPr>
          <p:cNvPr id="4" name="TextBox 3"/>
          <p:cNvSpPr txBox="1"/>
          <p:nvPr/>
        </p:nvSpPr>
        <p:spPr>
          <a:xfrm>
            <a:off x="582456" y="635929"/>
            <a:ext cx="7123310" cy="400110"/>
          </a:xfrm>
          <a:prstGeom prst="rect">
            <a:avLst/>
          </a:prstGeom>
          <a:noFill/>
        </p:spPr>
        <p:txBody>
          <a:bodyPr wrap="square" rtlCol="0">
            <a:spAutoFit/>
          </a:bodyPr>
          <a:lstStyle/>
          <a:p>
            <a:r>
              <a:rPr lang="en-US" sz="2000" dirty="0"/>
              <a:t>Khi vào new game giao diện chính trò chơi sẽ hiện ra</a:t>
            </a:r>
          </a:p>
        </p:txBody>
      </p:sp>
      <p:pic>
        <p:nvPicPr>
          <p:cNvPr id="6" name="Picture 5" descr="A picture containing diagram&#10;&#10;Description automatically generated"/>
          <p:cNvPicPr>
            <a:picLocks noChangeAspect="1"/>
          </p:cNvPicPr>
          <p:nvPr/>
        </p:nvPicPr>
        <p:blipFill>
          <a:blip r:embed="rId3"/>
          <a:stretch>
            <a:fillRect/>
          </a:stretch>
        </p:blipFill>
        <p:spPr>
          <a:xfrm>
            <a:off x="1564656" y="983890"/>
            <a:ext cx="5628710" cy="41596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a:t>
            </a:fld>
            <a:endParaRPr lang="en-GB"/>
          </a:p>
        </p:txBody>
      </p:sp>
      <p:sp>
        <p:nvSpPr>
          <p:cNvPr id="3" name="Google Shape;201;p16"/>
          <p:cNvSpPr txBox="1"/>
          <p:nvPr/>
        </p:nvSpPr>
        <p:spPr>
          <a:xfrm>
            <a:off x="381288" y="0"/>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altLang="vi-VN" sz="3000">
                <a:solidFill>
                  <a:schemeClr val="bg1">
                    <a:lumMod val="25000"/>
                    <a:lumOff val="75000"/>
                  </a:schemeClr>
                </a:solidFill>
                <a:latin typeface="+mj-lt"/>
              </a:rPr>
              <a:t>New Game</a:t>
            </a:r>
            <a:endParaRPr lang="en-US" altLang="vi-VN" sz="3000" dirty="0">
              <a:solidFill>
                <a:schemeClr val="bg1">
                  <a:lumMod val="25000"/>
                  <a:lumOff val="75000"/>
                </a:schemeClr>
              </a:solidFill>
              <a:latin typeface="+mj-lt"/>
            </a:endParaRPr>
          </a:p>
        </p:txBody>
      </p:sp>
      <p:sp>
        <p:nvSpPr>
          <p:cNvPr id="4" name="TextBox 3"/>
          <p:cNvSpPr txBox="1"/>
          <p:nvPr/>
        </p:nvSpPr>
        <p:spPr>
          <a:xfrm>
            <a:off x="218440" y="1427480"/>
            <a:ext cx="4236085" cy="3477875"/>
          </a:xfrm>
          <a:prstGeom prst="rect">
            <a:avLst/>
          </a:prstGeom>
          <a:noFill/>
        </p:spPr>
        <p:txBody>
          <a:bodyPr wrap="square" rtlCol="0">
            <a:spAutoFit/>
          </a:bodyPr>
          <a:lstStyle/>
          <a:p>
            <a:pPr marL="342900" indent="-342900">
              <a:buFont typeface="Wingdings" panose="05000000000000000000" pitchFamily="2" charset="2"/>
              <a:buChar char="q"/>
            </a:pPr>
            <a:r>
              <a:rPr lang="en-US" sz="2000" b="1"/>
              <a:t>Pause</a:t>
            </a:r>
            <a:r>
              <a:rPr lang="en-US" sz="2000"/>
              <a:t> </a:t>
            </a:r>
            <a:r>
              <a:rPr lang="en-US" sz="2000" dirty="0"/>
              <a:t>cho phép dừng </a:t>
            </a:r>
            <a:r>
              <a:rPr lang="en-US" sz="2000"/>
              <a:t>trò chơi.</a:t>
            </a:r>
          </a:p>
          <a:p>
            <a:endParaRPr lang="en-US" sz="2000" dirty="0"/>
          </a:p>
          <a:p>
            <a:pPr marL="342900" indent="-342900">
              <a:buFont typeface="Wingdings" panose="05000000000000000000" pitchFamily="2" charset="2"/>
              <a:buChar char="q"/>
            </a:pPr>
            <a:r>
              <a:rPr lang="en-US" sz="2000" b="1" dirty="0"/>
              <a:t>Save</a:t>
            </a:r>
            <a:r>
              <a:rPr lang="en-US" sz="2000" dirty="0"/>
              <a:t> cho phép lưu trò chơi bằng cách nhập tên </a:t>
            </a:r>
            <a:r>
              <a:rPr lang="en-US" sz="2000"/>
              <a:t>nhân vật.</a:t>
            </a:r>
          </a:p>
          <a:p>
            <a:endParaRPr lang="en-US" sz="2000" dirty="0"/>
          </a:p>
          <a:p>
            <a:pPr marL="342900" indent="-342900">
              <a:buFont typeface="Wingdings" panose="05000000000000000000" pitchFamily="2" charset="2"/>
              <a:buChar char="q"/>
            </a:pPr>
            <a:r>
              <a:rPr lang="en-US" sz="2000" b="1" dirty="0"/>
              <a:t>Load</a:t>
            </a:r>
            <a:r>
              <a:rPr lang="en-US" sz="2000" dirty="0"/>
              <a:t> ở option này giống chức năng với load game ở ngoài </a:t>
            </a:r>
            <a:r>
              <a:rPr lang="en-US" sz="2000"/>
              <a:t>menu chính.</a:t>
            </a:r>
          </a:p>
          <a:p>
            <a:endParaRPr lang="en-US" sz="2000" dirty="0"/>
          </a:p>
          <a:p>
            <a:pPr marL="342900" indent="-342900">
              <a:buFont typeface="Wingdings" panose="05000000000000000000" pitchFamily="2" charset="2"/>
              <a:buChar char="q"/>
            </a:pPr>
            <a:r>
              <a:rPr lang="en-US" sz="2000" b="1" dirty="0"/>
              <a:t>Exit Game </a:t>
            </a:r>
            <a:r>
              <a:rPr lang="en-US" sz="2000" dirty="0"/>
              <a:t>ở đây giúp người dùng ra khỏi </a:t>
            </a:r>
            <a:r>
              <a:rPr lang="en-US" sz="2000"/>
              <a:t>menu chính.</a:t>
            </a:r>
            <a:endParaRPr lang="en-US" sz="2000" dirty="0"/>
          </a:p>
        </p:txBody>
      </p:sp>
      <p:pic>
        <p:nvPicPr>
          <p:cNvPr id="5" name="Picture 4"/>
          <p:cNvPicPr>
            <a:picLocks noChangeAspect="1"/>
          </p:cNvPicPr>
          <p:nvPr/>
        </p:nvPicPr>
        <p:blipFill>
          <a:blip r:embed="rId3"/>
          <a:stretch>
            <a:fillRect/>
          </a:stretch>
        </p:blipFill>
        <p:spPr>
          <a:xfrm>
            <a:off x="4454525" y="1427480"/>
            <a:ext cx="4385310" cy="2593975"/>
          </a:xfrm>
          <a:prstGeom prst="rect">
            <a:avLst/>
          </a:prstGeom>
        </p:spPr>
      </p:pic>
      <p:sp>
        <p:nvSpPr>
          <p:cNvPr id="8" name="Rectangle 7">
            <a:extLst>
              <a:ext uri="{FF2B5EF4-FFF2-40B4-BE49-F238E27FC236}">
                <a16:creationId xmlns:a16="http://schemas.microsoft.com/office/drawing/2014/main" id="{8BBAB355-765C-4486-824D-ABBA4BCED33A}"/>
              </a:ext>
            </a:extLst>
          </p:cNvPr>
          <p:cNvSpPr/>
          <p:nvPr/>
        </p:nvSpPr>
        <p:spPr>
          <a:xfrm>
            <a:off x="381288" y="457785"/>
            <a:ext cx="7794184" cy="923330"/>
          </a:xfrm>
          <a:prstGeom prst="rect">
            <a:avLst/>
          </a:prstGeom>
          <a:noFill/>
        </p:spPr>
        <p:txBody>
          <a:bodyPr wrap="square" lIns="91440" tIns="45720" rIns="91440" bIns="45720">
            <a:spAutoFit/>
          </a:bodyPr>
          <a:lstStyle/>
          <a:p>
            <a:r>
              <a:rPr lang="en-US" sz="2700"/>
              <a:t>Trong giao diện chính của trò chơi sẽ có mục option riêng:</a:t>
            </a:r>
            <a:endParaRPr lang="en-US" sz="27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B32648-EE1A-9244-9A88-017606C2CF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
        <p:nvSpPr>
          <p:cNvPr id="3" name="Google Shape;201;p16">
            <a:extLst>
              <a:ext uri="{FF2B5EF4-FFF2-40B4-BE49-F238E27FC236}">
                <a16:creationId xmlns:a16="http://schemas.microsoft.com/office/drawing/2014/main" id="{2A69A2C1-591D-B54B-B0EC-67F50FA5CCA1}"/>
              </a:ext>
            </a:extLst>
          </p:cNvPr>
          <p:cNvSpPr txBox="1">
            <a:spLocks/>
          </p:cNvSpPr>
          <p:nvPr/>
        </p:nvSpPr>
        <p:spPr>
          <a:xfrm>
            <a:off x="582456" y="15804"/>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3000" dirty="0">
                <a:solidFill>
                  <a:schemeClr val="bg1">
                    <a:lumMod val="25000"/>
                    <a:lumOff val="75000"/>
                  </a:schemeClr>
                </a:solidFill>
                <a:latin typeface="+mj-lt"/>
              </a:rPr>
              <a:t>Hướng dẫn sử dụng game</a:t>
            </a:r>
          </a:p>
        </p:txBody>
      </p:sp>
      <p:sp>
        <p:nvSpPr>
          <p:cNvPr id="4" name="TextBox 3">
            <a:extLst>
              <a:ext uri="{FF2B5EF4-FFF2-40B4-BE49-F238E27FC236}">
                <a16:creationId xmlns:a16="http://schemas.microsoft.com/office/drawing/2014/main" id="{FA7DD2E0-F72F-CF40-97B6-2F8EF80E92C5}"/>
              </a:ext>
            </a:extLst>
          </p:cNvPr>
          <p:cNvSpPr txBox="1"/>
          <p:nvPr/>
        </p:nvSpPr>
        <p:spPr>
          <a:xfrm>
            <a:off x="582456" y="612314"/>
            <a:ext cx="7345392" cy="707886"/>
          </a:xfrm>
          <a:prstGeom prst="rect">
            <a:avLst/>
          </a:prstGeom>
          <a:noFill/>
        </p:spPr>
        <p:txBody>
          <a:bodyPr wrap="square" rtlCol="0">
            <a:spAutoFit/>
          </a:bodyPr>
          <a:lstStyle/>
          <a:p>
            <a:r>
              <a:rPr lang="en-US" sz="2000" dirty="0" err="1"/>
              <a:t>Người</a:t>
            </a:r>
            <a:r>
              <a:rPr lang="en-US" sz="2000" dirty="0"/>
              <a:t> </a:t>
            </a:r>
            <a:r>
              <a:rPr lang="en-US" sz="2000" dirty="0" err="1"/>
              <a:t>dùng</a:t>
            </a:r>
            <a:r>
              <a:rPr lang="en-US" sz="2000" dirty="0"/>
              <a:t> </a:t>
            </a:r>
            <a:r>
              <a:rPr lang="en-US" sz="2000" dirty="0" err="1"/>
              <a:t>sẽ</a:t>
            </a:r>
            <a:r>
              <a:rPr lang="en-US" sz="2000" dirty="0"/>
              <a:t> </a:t>
            </a:r>
            <a:r>
              <a:rPr lang="en-US" sz="2000" dirty="0" err="1"/>
              <a:t>nhập</a:t>
            </a:r>
            <a:r>
              <a:rPr lang="en-US" sz="2000" dirty="0"/>
              <a:t> </a:t>
            </a:r>
            <a:r>
              <a:rPr lang="en-US" sz="2000" dirty="0" err="1"/>
              <a:t>chữ</a:t>
            </a:r>
            <a:r>
              <a:rPr lang="en-US" sz="2000" dirty="0"/>
              <a:t> L </a:t>
            </a:r>
            <a:r>
              <a:rPr lang="en-US" sz="2000" dirty="0" err="1"/>
              <a:t>để</a:t>
            </a:r>
            <a:r>
              <a:rPr lang="en-US" sz="2000" dirty="0"/>
              <a:t> </a:t>
            </a:r>
            <a:r>
              <a:rPr lang="en-US" sz="2000" dirty="0" err="1"/>
              <a:t>có</a:t>
            </a:r>
            <a:r>
              <a:rPr lang="en-US" sz="2000" dirty="0"/>
              <a:t> </a:t>
            </a:r>
            <a:r>
              <a:rPr lang="en-US" sz="2000" dirty="0" err="1"/>
              <a:t>thể</a:t>
            </a:r>
            <a:r>
              <a:rPr lang="en-US" sz="2000" dirty="0"/>
              <a:t> load game </a:t>
            </a:r>
            <a:r>
              <a:rPr lang="en-US" sz="2000" dirty="0" err="1"/>
              <a:t>cũ</a:t>
            </a:r>
            <a:r>
              <a:rPr lang="en-US" sz="2000" dirty="0"/>
              <a:t> </a:t>
            </a:r>
            <a:r>
              <a:rPr lang="en-US" sz="2000" err="1"/>
              <a:t>và</a:t>
            </a:r>
            <a:r>
              <a:rPr lang="en-US" sz="2000"/>
              <a:t> gõ tên file cần lưu lại và tiếp tục trò chơi:</a:t>
            </a:r>
            <a:endParaRPr lang="en-VN" sz="2000" dirty="0"/>
          </a:p>
        </p:txBody>
      </p:sp>
      <p:pic>
        <p:nvPicPr>
          <p:cNvPr id="6" name="Picture 5" descr="Text&#10;&#10;Description automatically generated">
            <a:extLst>
              <a:ext uri="{FF2B5EF4-FFF2-40B4-BE49-F238E27FC236}">
                <a16:creationId xmlns:a16="http://schemas.microsoft.com/office/drawing/2014/main" id="{3E186B5C-7252-7245-8691-A0F995AE54DF}"/>
              </a:ext>
            </a:extLst>
          </p:cNvPr>
          <p:cNvPicPr>
            <a:picLocks noChangeAspect="1"/>
          </p:cNvPicPr>
          <p:nvPr/>
        </p:nvPicPr>
        <p:blipFill>
          <a:blip r:embed="rId3"/>
          <a:stretch>
            <a:fillRect/>
          </a:stretch>
        </p:blipFill>
        <p:spPr>
          <a:xfrm>
            <a:off x="1745234" y="1401270"/>
            <a:ext cx="5397500" cy="3129915"/>
          </a:xfrm>
          <a:prstGeom prst="rect">
            <a:avLst/>
          </a:prstGeom>
        </p:spPr>
      </p:pic>
    </p:spTree>
    <p:extLst>
      <p:ext uri="{BB962C8B-B14F-4D97-AF65-F5344CB8AC3E}">
        <p14:creationId xmlns:p14="http://schemas.microsoft.com/office/powerpoint/2010/main" val="155736707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B32648-EE1A-9244-9A88-017606C2CF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
        <p:nvSpPr>
          <p:cNvPr id="3" name="Google Shape;201;p16">
            <a:extLst>
              <a:ext uri="{FF2B5EF4-FFF2-40B4-BE49-F238E27FC236}">
                <a16:creationId xmlns:a16="http://schemas.microsoft.com/office/drawing/2014/main" id="{2A69A2C1-591D-B54B-B0EC-67F50FA5CCA1}"/>
              </a:ext>
            </a:extLst>
          </p:cNvPr>
          <p:cNvSpPr txBox="1">
            <a:spLocks/>
          </p:cNvSpPr>
          <p:nvPr/>
        </p:nvSpPr>
        <p:spPr>
          <a:xfrm>
            <a:off x="582456" y="15804"/>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3000" dirty="0">
                <a:solidFill>
                  <a:schemeClr val="bg1">
                    <a:lumMod val="25000"/>
                    <a:lumOff val="75000"/>
                  </a:schemeClr>
                </a:solidFill>
                <a:latin typeface="+mj-lt"/>
              </a:rPr>
              <a:t>Hướng dẫn sử dụng game</a:t>
            </a:r>
          </a:p>
        </p:txBody>
      </p:sp>
      <p:sp>
        <p:nvSpPr>
          <p:cNvPr id="4" name="TextBox 3">
            <a:extLst>
              <a:ext uri="{FF2B5EF4-FFF2-40B4-BE49-F238E27FC236}">
                <a16:creationId xmlns:a16="http://schemas.microsoft.com/office/drawing/2014/main" id="{FA7DD2E0-F72F-CF40-97B6-2F8EF80E92C5}"/>
              </a:ext>
            </a:extLst>
          </p:cNvPr>
          <p:cNvSpPr txBox="1"/>
          <p:nvPr/>
        </p:nvSpPr>
        <p:spPr>
          <a:xfrm>
            <a:off x="582456" y="612314"/>
            <a:ext cx="7345392" cy="707886"/>
          </a:xfrm>
          <a:prstGeom prst="rect">
            <a:avLst/>
          </a:prstGeom>
          <a:noFill/>
        </p:spPr>
        <p:txBody>
          <a:bodyPr wrap="square" rtlCol="0">
            <a:spAutoFit/>
          </a:bodyPr>
          <a:lstStyle/>
          <a:p>
            <a:r>
              <a:rPr lang="en-US" sz="2000" dirty="0" err="1"/>
              <a:t>Người</a:t>
            </a:r>
            <a:r>
              <a:rPr lang="en-US" sz="2000" dirty="0"/>
              <a:t> </a:t>
            </a:r>
            <a:r>
              <a:rPr lang="en-US" sz="2000" dirty="0" err="1"/>
              <a:t>dùng</a:t>
            </a:r>
            <a:r>
              <a:rPr lang="en-US" sz="2000" dirty="0"/>
              <a:t> </a:t>
            </a:r>
            <a:r>
              <a:rPr lang="en-US" sz="2000" dirty="0" err="1"/>
              <a:t>nhấp</a:t>
            </a:r>
            <a:r>
              <a:rPr lang="en-US" sz="2000" dirty="0"/>
              <a:t> </a:t>
            </a:r>
            <a:r>
              <a:rPr lang="en-US" sz="2000" dirty="0" err="1"/>
              <a:t>vào</a:t>
            </a:r>
            <a:r>
              <a:rPr lang="en-US" sz="2000" dirty="0"/>
              <a:t> </a:t>
            </a:r>
            <a:r>
              <a:rPr lang="en-US" sz="2000" dirty="0" err="1"/>
              <a:t>chữ</a:t>
            </a:r>
            <a:r>
              <a:rPr lang="en-US" sz="2000" dirty="0"/>
              <a:t> E </a:t>
            </a:r>
            <a:r>
              <a:rPr lang="en-US" sz="2000" dirty="0" err="1"/>
              <a:t>để</a:t>
            </a:r>
            <a:r>
              <a:rPr lang="en-US" sz="2000" dirty="0"/>
              <a:t> </a:t>
            </a:r>
            <a:r>
              <a:rPr lang="en-US" sz="2000" dirty="0" err="1"/>
              <a:t>thoát</a:t>
            </a:r>
            <a:r>
              <a:rPr lang="en-US" sz="2000" dirty="0"/>
              <a:t> </a:t>
            </a:r>
            <a:r>
              <a:rPr lang="en-US" sz="2000" dirty="0" err="1"/>
              <a:t>chương</a:t>
            </a:r>
            <a:r>
              <a:rPr lang="en-US" sz="2000" dirty="0"/>
              <a:t> </a:t>
            </a:r>
            <a:r>
              <a:rPr lang="en-US" sz="2000" dirty="0" err="1"/>
              <a:t>trình</a:t>
            </a:r>
            <a:r>
              <a:rPr lang="en-US" sz="2000" dirty="0"/>
              <a:t> </a:t>
            </a:r>
            <a:r>
              <a:rPr lang="en-US" sz="2000" dirty="0" err="1"/>
              <a:t>và</a:t>
            </a:r>
            <a:r>
              <a:rPr lang="en-US" sz="2000" dirty="0"/>
              <a:t> </a:t>
            </a:r>
            <a:r>
              <a:rPr lang="en-US" sz="2000" dirty="0" err="1"/>
              <a:t>hiển</a:t>
            </a:r>
            <a:r>
              <a:rPr lang="en-US" sz="2000" dirty="0"/>
              <a:t> </a:t>
            </a:r>
            <a:r>
              <a:rPr lang="en-US" sz="2000" dirty="0" err="1"/>
              <a:t>thị</a:t>
            </a:r>
            <a:r>
              <a:rPr lang="en-US" sz="2000" dirty="0"/>
              <a:t> </a:t>
            </a:r>
            <a:r>
              <a:rPr lang="en-US" sz="2000" dirty="0" err="1"/>
              <a:t>hình</a:t>
            </a:r>
            <a:r>
              <a:rPr lang="en-US" sz="2000" dirty="0"/>
              <a:t> </a:t>
            </a:r>
            <a:r>
              <a:rPr lang="en-US" sz="2000" dirty="0" err="1"/>
              <a:t>như</a:t>
            </a:r>
            <a:r>
              <a:rPr lang="en-US" sz="2000" dirty="0"/>
              <a:t> </a:t>
            </a:r>
            <a:r>
              <a:rPr lang="en-US" sz="2000" dirty="0" err="1"/>
              <a:t>bên</a:t>
            </a:r>
            <a:r>
              <a:rPr lang="en-US" sz="2000" dirty="0"/>
              <a:t> </a:t>
            </a:r>
            <a:r>
              <a:rPr lang="en-US" sz="2000" dirty="0" err="1"/>
              <a:t>dưới</a:t>
            </a:r>
            <a:r>
              <a:rPr lang="en-US" sz="2000" dirty="0"/>
              <a:t> :</a:t>
            </a:r>
            <a:endParaRPr lang="en-VN" sz="2000" dirty="0"/>
          </a:p>
        </p:txBody>
      </p:sp>
      <p:pic>
        <p:nvPicPr>
          <p:cNvPr id="7" name="Picture 6" descr="Text&#10;&#10;Description automatically generated">
            <a:extLst>
              <a:ext uri="{FF2B5EF4-FFF2-40B4-BE49-F238E27FC236}">
                <a16:creationId xmlns:a16="http://schemas.microsoft.com/office/drawing/2014/main" id="{5EFD71FD-EB54-544C-BC8B-7D5BA787BF92}"/>
              </a:ext>
            </a:extLst>
          </p:cNvPr>
          <p:cNvPicPr>
            <a:picLocks noChangeAspect="1"/>
          </p:cNvPicPr>
          <p:nvPr/>
        </p:nvPicPr>
        <p:blipFill>
          <a:blip r:embed="rId3"/>
          <a:stretch>
            <a:fillRect/>
          </a:stretch>
        </p:blipFill>
        <p:spPr>
          <a:xfrm>
            <a:off x="1361306" y="1663588"/>
            <a:ext cx="6421387" cy="2760494"/>
          </a:xfrm>
          <a:prstGeom prst="rect">
            <a:avLst/>
          </a:prstGeom>
        </p:spPr>
      </p:pic>
    </p:spTree>
    <p:extLst>
      <p:ext uri="{BB962C8B-B14F-4D97-AF65-F5344CB8AC3E}">
        <p14:creationId xmlns:p14="http://schemas.microsoft.com/office/powerpoint/2010/main" val="13618819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360"/>
                                          </p:val>
                                        </p:tav>
                                        <p:tav tm="100000">
                                          <p:val>
                                            <p:fltVal val="0"/>
                                          </p:val>
                                        </p:tav>
                                      </p:tavLst>
                                    </p:anim>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8"/>
          <p:cNvSpPr txBox="1">
            <a:spLocks noGrp="1"/>
          </p:cNvSpPr>
          <p:nvPr>
            <p:ph type="ctrTitle"/>
          </p:nvPr>
        </p:nvSpPr>
        <p:spPr>
          <a:xfrm>
            <a:off x="2647900" y="1811950"/>
            <a:ext cx="38481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latin typeface="+mj-lt"/>
                <a:cs typeface="Al Tarikh" pitchFamily="2" charset="-78"/>
              </a:rPr>
              <a:t>1. </a:t>
            </a:r>
            <a:r>
              <a:rPr lang="en" sz="3200" dirty="0" err="1">
                <a:latin typeface="+mj-lt"/>
                <a:cs typeface="Al Tarikh" pitchFamily="2" charset="-78"/>
              </a:rPr>
              <a:t>Giới</a:t>
            </a:r>
            <a:r>
              <a:rPr lang="en" sz="3200" dirty="0">
                <a:latin typeface="+mj-lt"/>
                <a:cs typeface="Al Tarikh" pitchFamily="2" charset="-78"/>
              </a:rPr>
              <a:t> </a:t>
            </a:r>
            <a:r>
              <a:rPr lang="en" sz="3200" dirty="0" err="1">
                <a:latin typeface="+mj-lt"/>
                <a:cs typeface="Al Tarikh" pitchFamily="2" charset="-78"/>
              </a:rPr>
              <a:t>thiệu</a:t>
            </a:r>
            <a:r>
              <a:rPr lang="en" sz="3200" dirty="0">
                <a:latin typeface="+mj-lt"/>
                <a:cs typeface="Al Tarikh" pitchFamily="2" charset="-78"/>
              </a:rPr>
              <a:t> </a:t>
            </a:r>
            <a:r>
              <a:rPr lang="en" sz="3200" dirty="0" err="1">
                <a:latin typeface="+mj-lt"/>
                <a:cs typeface="Al Tarikh" pitchFamily="2" charset="-78"/>
              </a:rPr>
              <a:t>đồ</a:t>
            </a:r>
            <a:r>
              <a:rPr lang="en" sz="3200" dirty="0">
                <a:latin typeface="+mj-lt"/>
                <a:cs typeface="Al Tarikh" pitchFamily="2" charset="-78"/>
              </a:rPr>
              <a:t> </a:t>
            </a:r>
            <a:r>
              <a:rPr lang="en" sz="3200" dirty="0" err="1">
                <a:latin typeface="+mj-lt"/>
                <a:cs typeface="Al Tarikh" pitchFamily="2" charset="-78"/>
              </a:rPr>
              <a:t>án</a:t>
            </a:r>
            <a:br>
              <a:rPr lang="en" sz="3200" dirty="0">
                <a:latin typeface="+mj-lt"/>
              </a:rPr>
            </a:br>
            <a:endParaRPr sz="3200" dirty="0">
              <a:latin typeface="+mj-lt"/>
            </a:endParaRPr>
          </a:p>
        </p:txBody>
      </p:sp>
      <p:sp>
        <p:nvSpPr>
          <p:cNvPr id="220" name="Google Shape;220;p18"/>
          <p:cNvSpPr txBox="1">
            <a:spLocks noGrp="1"/>
          </p:cNvSpPr>
          <p:nvPr>
            <p:ph type="sldNum" idx="4294967295"/>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0" fill="hold"/>
                                        <p:tgtEl>
                                          <p:spTgt spid="218"/>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9" name="Google Shape;239;p21"/>
          <p:cNvSpPr txBox="1">
            <a:spLocks noGrp="1"/>
          </p:cNvSpPr>
          <p:nvPr>
            <p:ph type="subTitle" idx="4294967295"/>
          </p:nvPr>
        </p:nvSpPr>
        <p:spPr>
          <a:xfrm>
            <a:off x="1905973" y="4011328"/>
            <a:ext cx="5332054" cy="767806"/>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vi-VN" sz="2100" dirty="0">
                <a:solidFill>
                  <a:schemeClr val="bg1">
                    <a:lumMod val="50000"/>
                    <a:lumOff val="50000"/>
                  </a:schemeClr>
                </a:solidFill>
                <a:latin typeface="+mn-lt"/>
              </a:rPr>
              <a:t>Hình minh hoạ trò chơi hoàn chỉnh</a:t>
            </a:r>
            <a:endParaRPr sz="2100" dirty="0">
              <a:solidFill>
                <a:schemeClr val="bg1">
                  <a:lumMod val="50000"/>
                  <a:lumOff val="50000"/>
                </a:schemeClr>
              </a:solidFill>
              <a:latin typeface="+mn-lt"/>
            </a:endParaRPr>
          </a:p>
        </p:txBody>
      </p:sp>
      <p:sp>
        <p:nvSpPr>
          <p:cNvPr id="240" name="Google Shape;240;p21"/>
          <p:cNvSpPr/>
          <p:nvPr/>
        </p:nvSpPr>
        <p:spPr>
          <a:xfrm>
            <a:off x="7064869" y="3615884"/>
            <a:ext cx="275621" cy="26317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1"/>
          <p:cNvGrpSpPr/>
          <p:nvPr/>
        </p:nvGrpSpPr>
        <p:grpSpPr>
          <a:xfrm>
            <a:off x="7277899" y="3376945"/>
            <a:ext cx="1333298" cy="1333379"/>
            <a:chOff x="6654650" y="3665275"/>
            <a:chExt cx="409100" cy="409125"/>
          </a:xfrm>
        </p:grpSpPr>
        <p:sp>
          <p:nvSpPr>
            <p:cNvPr id="242" name="Google Shape;242;p21"/>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669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1"/>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669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244;p21"/>
          <p:cNvGrpSpPr/>
          <p:nvPr/>
        </p:nvGrpSpPr>
        <p:grpSpPr>
          <a:xfrm>
            <a:off x="6580709" y="4449044"/>
            <a:ext cx="484172" cy="484200"/>
            <a:chOff x="570875" y="4322250"/>
            <a:chExt cx="443300" cy="443325"/>
          </a:xfrm>
        </p:grpSpPr>
        <p:sp>
          <p:nvSpPr>
            <p:cNvPr id="245" name="Google Shape;245;p21"/>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1"/>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1"/>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1"/>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 name="Google Shape;249;p21"/>
          <p:cNvSpPr/>
          <p:nvPr/>
        </p:nvSpPr>
        <p:spPr>
          <a:xfrm rot="1892490">
            <a:off x="8819929" y="4011279"/>
            <a:ext cx="275600" cy="26315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1"/>
          <p:cNvSpPr/>
          <p:nvPr/>
        </p:nvSpPr>
        <p:spPr>
          <a:xfrm rot="-931596">
            <a:off x="8256318" y="4849332"/>
            <a:ext cx="186411" cy="17799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pic>
        <p:nvPicPr>
          <p:cNvPr id="3" name="Picture 2">
            <a:extLst>
              <a:ext uri="{FF2B5EF4-FFF2-40B4-BE49-F238E27FC236}">
                <a16:creationId xmlns:a16="http://schemas.microsoft.com/office/drawing/2014/main" id="{8A0F7E5A-1C9D-DC40-827E-7B4516B0D112}"/>
              </a:ext>
            </a:extLst>
          </p:cNvPr>
          <p:cNvPicPr>
            <a:picLocks noChangeAspect="1"/>
          </p:cNvPicPr>
          <p:nvPr/>
        </p:nvPicPr>
        <p:blipFill>
          <a:blip r:embed="rId3"/>
          <a:stretch>
            <a:fillRect/>
          </a:stretch>
        </p:blipFill>
        <p:spPr>
          <a:xfrm>
            <a:off x="2056015" y="353358"/>
            <a:ext cx="5031969" cy="33941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0"/>
          <p:cNvSpPr txBox="1">
            <a:spLocks noGrp="1"/>
          </p:cNvSpPr>
          <p:nvPr>
            <p:ph type="title"/>
          </p:nvPr>
        </p:nvSpPr>
        <p:spPr>
          <a:xfrm>
            <a:off x="911225" y="243916"/>
            <a:ext cx="5972100" cy="763473"/>
          </a:xfrm>
          <a:prstGeom prst="rect">
            <a:avLst/>
          </a:prstGeom>
        </p:spPr>
        <p:txBody>
          <a:bodyPr spcFirstLastPara="1" wrap="square" lIns="91425" tIns="91425" rIns="91425" bIns="91425" anchor="b" anchorCtr="0">
            <a:noAutofit/>
          </a:bodyPr>
          <a:lstStyle/>
          <a:p>
            <a:r>
              <a:rPr lang="en-US" altLang="vi-VN" i="1" dirty="0">
                <a:solidFill>
                  <a:srgbClr val="FFC000"/>
                </a:solidFill>
                <a:latin typeface="+mn-lt"/>
              </a:rPr>
              <a:t>Cụ thể các kĩ thuật:</a:t>
            </a:r>
          </a:p>
        </p:txBody>
      </p:sp>
      <p:sp>
        <p:nvSpPr>
          <p:cNvPr id="232" name="Google Shape;232;p20"/>
          <p:cNvSpPr txBox="1">
            <a:spLocks noGrp="1"/>
          </p:cNvSpPr>
          <p:nvPr>
            <p:ph type="body" idx="1"/>
          </p:nvPr>
        </p:nvSpPr>
        <p:spPr>
          <a:xfrm>
            <a:off x="911225" y="1269365"/>
            <a:ext cx="5868670" cy="2703195"/>
          </a:xfrm>
          <a:prstGeom prst="rect">
            <a:avLst/>
          </a:prstGeom>
        </p:spPr>
        <p:txBody>
          <a:bodyPr spcFirstLastPara="1" wrap="square" lIns="91425" tIns="91425" rIns="91425" bIns="91425" anchor="t" anchorCtr="0">
            <a:noAutofit/>
          </a:bodyPr>
          <a:lstStyle/>
          <a:p>
            <a:r>
              <a:rPr lang="vi-VN" i="1" dirty="0">
                <a:solidFill>
                  <a:schemeClr val="accent1">
                    <a:lumMod val="75000"/>
                  </a:schemeClr>
                </a:solidFill>
                <a:latin typeface="+mn-lt"/>
              </a:rPr>
              <a:t>Xử lý t</a:t>
            </a:r>
            <a:r>
              <a:rPr lang="en-US" altLang="vi-VN" i="1" dirty="0">
                <a:solidFill>
                  <a:schemeClr val="accent1">
                    <a:lumMod val="75000"/>
                  </a:schemeClr>
                </a:solidFill>
                <a:latin typeface="+mn-lt"/>
              </a:rPr>
              <a:t>ập</a:t>
            </a:r>
            <a:r>
              <a:rPr lang="vi-VN" i="1" dirty="0">
                <a:solidFill>
                  <a:schemeClr val="accent1">
                    <a:lumMod val="75000"/>
                  </a:schemeClr>
                </a:solidFill>
                <a:latin typeface="+mn-lt"/>
              </a:rPr>
              <a:t> tin</a:t>
            </a:r>
            <a:r>
              <a:rPr lang="en-US" altLang="vi-VN" dirty="0">
                <a:latin typeface="+mn-lt"/>
              </a:rPr>
              <a:t>: Ở</a:t>
            </a:r>
            <a:r>
              <a:rPr lang="vi-VN" dirty="0">
                <a:latin typeface="+mn-lt"/>
              </a:rPr>
              <a:t> </a:t>
            </a:r>
            <a:r>
              <a:rPr lang="en-US" altLang="vi-VN" dirty="0">
                <a:latin typeface="+mn-lt"/>
              </a:rPr>
              <a:t>các khâu đọc các file hình ảnh của đồ họa nhân vật, vật cản, menu, map, đọc và ghi file các vị trí, các cấu hình trong load game và </a:t>
            </a:r>
            <a:r>
              <a:rPr lang="en-US" altLang="vi-VN">
                <a:latin typeface="+mn-lt"/>
              </a:rPr>
              <a:t>save game</a:t>
            </a:r>
            <a:endParaRPr lang="vi-VN" dirty="0">
              <a:latin typeface="+mn-lt"/>
            </a:endParaRPr>
          </a:p>
        </p:txBody>
      </p:sp>
      <p:sp>
        <p:nvSpPr>
          <p:cNvPr id="233" name="Google Shape;233;p2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16</a:t>
            </a:fld>
            <a:endParaRPr lang="en-GB"/>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31"/>
                                        </p:tgtEl>
                                        <p:attrNameLst>
                                          <p:attrName>style.visibility</p:attrName>
                                        </p:attrNameLst>
                                      </p:cBhvr>
                                      <p:to>
                                        <p:strVal val="visible"/>
                                      </p:to>
                                    </p:set>
                                    <p:anim calcmode="lin" valueType="num">
                                      <p:cBhvr>
                                        <p:cTn id="7" dur="1000" fill="hold"/>
                                        <p:tgtEl>
                                          <p:spTgt spid="231"/>
                                        </p:tgtEl>
                                        <p:attrNameLst>
                                          <p:attrName>ppt_w</p:attrName>
                                        </p:attrNameLst>
                                      </p:cBhvr>
                                      <p:tavLst>
                                        <p:tav tm="0">
                                          <p:val>
                                            <p:fltVal val="0"/>
                                          </p:val>
                                        </p:tav>
                                        <p:tav tm="100000">
                                          <p:val>
                                            <p:strVal val="#ppt_w"/>
                                          </p:val>
                                        </p:tav>
                                      </p:tavLst>
                                    </p:anim>
                                    <p:anim calcmode="lin" valueType="num">
                                      <p:cBhvr>
                                        <p:cTn id="8" dur="1000" fill="hold"/>
                                        <p:tgtEl>
                                          <p:spTgt spid="231"/>
                                        </p:tgtEl>
                                        <p:attrNameLst>
                                          <p:attrName>ppt_h</p:attrName>
                                        </p:attrNameLst>
                                      </p:cBhvr>
                                      <p:tavLst>
                                        <p:tav tm="0">
                                          <p:val>
                                            <p:fltVal val="0"/>
                                          </p:val>
                                        </p:tav>
                                        <p:tav tm="100000">
                                          <p:val>
                                            <p:strVal val="#ppt_h"/>
                                          </p:val>
                                        </p:tav>
                                      </p:tavLst>
                                    </p:anim>
                                    <p:anim calcmode="lin" valueType="num">
                                      <p:cBhvr>
                                        <p:cTn id="9" dur="1000" fill="hold"/>
                                        <p:tgtEl>
                                          <p:spTgt spid="231"/>
                                        </p:tgtEl>
                                        <p:attrNameLst>
                                          <p:attrName>style.rotation</p:attrName>
                                        </p:attrNameLst>
                                      </p:cBhvr>
                                      <p:tavLst>
                                        <p:tav tm="0">
                                          <p:val>
                                            <p:fltVal val="90"/>
                                          </p:val>
                                        </p:tav>
                                        <p:tav tm="100000">
                                          <p:val>
                                            <p:fltVal val="0"/>
                                          </p:val>
                                        </p:tav>
                                      </p:tavLst>
                                    </p:anim>
                                    <p:animEffect transition="in" filter="fade">
                                      <p:cBhvr>
                                        <p:cTn id="10" dur="1000"/>
                                        <p:tgtEl>
                                          <p:spTgt spid="231"/>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232">
                                            <p:txEl>
                                              <p:pRg st="0" end="0"/>
                                            </p:txEl>
                                          </p:spTgt>
                                        </p:tgtEl>
                                        <p:attrNameLst>
                                          <p:attrName>style.visibility</p:attrName>
                                        </p:attrNameLst>
                                      </p:cBhvr>
                                      <p:to>
                                        <p:strVal val="visible"/>
                                      </p:to>
                                    </p:set>
                                    <p:animEffect transition="in" filter="fade">
                                      <p:cBhvr>
                                        <p:cTn id="15" dur="1000"/>
                                        <p:tgtEl>
                                          <p:spTgt spid="232">
                                            <p:txEl>
                                              <p:pRg st="0" end="0"/>
                                            </p:txEl>
                                          </p:spTgt>
                                        </p:tgtEl>
                                      </p:cBhvr>
                                    </p:animEffect>
                                    <p:anim calcmode="lin" valueType="num">
                                      <p:cBhvr>
                                        <p:cTn id="16" dur="1000" fill="hold"/>
                                        <p:tgtEl>
                                          <p:spTgt spid="232">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23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0"/>
          <p:cNvSpPr txBox="1">
            <a:spLocks noGrp="1"/>
          </p:cNvSpPr>
          <p:nvPr>
            <p:ph type="title"/>
          </p:nvPr>
        </p:nvSpPr>
        <p:spPr>
          <a:xfrm>
            <a:off x="911225" y="243916"/>
            <a:ext cx="5972100" cy="763473"/>
          </a:xfrm>
          <a:prstGeom prst="rect">
            <a:avLst/>
          </a:prstGeom>
        </p:spPr>
        <p:txBody>
          <a:bodyPr spcFirstLastPara="1" wrap="square" lIns="91425" tIns="91425" rIns="91425" bIns="91425" anchor="b" anchorCtr="0">
            <a:noAutofit/>
          </a:bodyPr>
          <a:lstStyle/>
          <a:p>
            <a:r>
              <a:rPr lang="en-US" altLang="vi-VN" i="1" dirty="0">
                <a:solidFill>
                  <a:srgbClr val="FFC000"/>
                </a:solidFill>
                <a:latin typeface="+mn-lt"/>
              </a:rPr>
              <a:t>Cụ thể các kĩ thuật:</a:t>
            </a:r>
          </a:p>
        </p:txBody>
      </p:sp>
      <p:sp>
        <p:nvSpPr>
          <p:cNvPr id="232" name="Google Shape;232;p20"/>
          <p:cNvSpPr txBox="1">
            <a:spLocks noGrp="1"/>
          </p:cNvSpPr>
          <p:nvPr>
            <p:ph type="body" idx="1"/>
          </p:nvPr>
        </p:nvSpPr>
        <p:spPr>
          <a:xfrm>
            <a:off x="911225" y="1269365"/>
            <a:ext cx="5868670" cy="2703195"/>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vi-VN" i="1">
                <a:solidFill>
                  <a:schemeClr val="accent1">
                    <a:lumMod val="75000"/>
                  </a:schemeClr>
                </a:solidFill>
                <a:latin typeface="+mn-lt"/>
              </a:rPr>
              <a:t>Tiểu trình</a:t>
            </a:r>
            <a:r>
              <a:rPr lang="en-US" altLang="vi-VN" i="1" dirty="0">
                <a:solidFill>
                  <a:schemeClr val="accent1">
                    <a:lumMod val="75000"/>
                  </a:schemeClr>
                </a:solidFill>
                <a:latin typeface="+mn-lt"/>
              </a:rPr>
              <a:t>: </a:t>
            </a:r>
            <a:r>
              <a:rPr lang="en-US" altLang="vi-VN" dirty="0">
                <a:solidFill>
                  <a:schemeClr val="tx1"/>
                </a:solidFill>
                <a:latin typeface="+mn-lt"/>
              </a:rPr>
              <a:t>Cách vận hành của game</a:t>
            </a:r>
          </a:p>
          <a:p>
            <a:pPr marL="457200" lvl="0" indent="-381000" algn="l" rtl="0">
              <a:spcBef>
                <a:spcPts val="0"/>
              </a:spcBef>
              <a:spcAft>
                <a:spcPts val="0"/>
              </a:spcAft>
              <a:buSzPts val="2400"/>
              <a:buChar char="›"/>
            </a:pPr>
            <a:endParaRPr i="1" dirty="0">
              <a:solidFill>
                <a:schemeClr val="accent1">
                  <a:lumMod val="75000"/>
                </a:schemeClr>
              </a:solidFill>
              <a:latin typeface="+mn-lt"/>
            </a:endParaRPr>
          </a:p>
          <a:p>
            <a:pPr marL="457200" lvl="0" indent="-381000" algn="l" rtl="0">
              <a:spcBef>
                <a:spcPts val="0"/>
              </a:spcBef>
              <a:spcAft>
                <a:spcPts val="0"/>
              </a:spcAft>
              <a:buSzPts val="2400"/>
              <a:buChar char="›"/>
            </a:pPr>
            <a:r>
              <a:rPr lang="vi-VN" i="1" dirty="0">
                <a:solidFill>
                  <a:schemeClr val="accent1">
                    <a:lumMod val="75000"/>
                  </a:schemeClr>
                </a:solidFill>
                <a:latin typeface="+mn-lt"/>
              </a:rPr>
              <a:t>Handle</a:t>
            </a:r>
            <a:r>
              <a:rPr lang="en-US" altLang="vi-VN" dirty="0">
                <a:solidFill>
                  <a:schemeClr val="accent1">
                    <a:lumMod val="75000"/>
                  </a:schemeClr>
                </a:solidFill>
                <a:latin typeface="+mn-lt"/>
              </a:rPr>
              <a:t>:</a:t>
            </a:r>
            <a:r>
              <a:rPr lang="en-US" altLang="vi-VN" dirty="0">
                <a:latin typeface="+mn-lt"/>
              </a:rPr>
              <a:t> Các thao tác trên màn hình</a:t>
            </a:r>
          </a:p>
          <a:p>
            <a:pPr marL="457200" lvl="0" indent="-381000" algn="l" rtl="0">
              <a:spcBef>
                <a:spcPts val="0"/>
              </a:spcBef>
              <a:spcAft>
                <a:spcPts val="0"/>
              </a:spcAft>
              <a:buSzPts val="2400"/>
              <a:buChar char="›"/>
            </a:pPr>
            <a:endParaRPr lang="vi-VN" dirty="0">
              <a:latin typeface="+mn-lt"/>
            </a:endParaRPr>
          </a:p>
          <a:p>
            <a:pPr marL="457200" lvl="0" indent="-381000" algn="l" rtl="0">
              <a:spcBef>
                <a:spcPts val="0"/>
              </a:spcBef>
              <a:spcAft>
                <a:spcPts val="0"/>
              </a:spcAft>
              <a:buSzPts val="2400"/>
              <a:buChar char="›"/>
            </a:pPr>
            <a:r>
              <a:rPr lang="vi-VN" i="1" dirty="0">
                <a:solidFill>
                  <a:schemeClr val="accent1">
                    <a:lumMod val="75000"/>
                  </a:schemeClr>
                </a:solidFill>
                <a:latin typeface="+mn-lt"/>
              </a:rPr>
              <a:t>Cấu trúc dữ liệu cơ bản </a:t>
            </a:r>
            <a:r>
              <a:rPr lang="en-US" altLang="vi-VN" i="1" dirty="0">
                <a:solidFill>
                  <a:schemeClr val="accent1">
                    <a:lumMod val="75000"/>
                  </a:schemeClr>
                </a:solidFill>
                <a:latin typeface="+mn-lt"/>
              </a:rPr>
              <a:t>và kiến thức lập tình hướng đối </a:t>
            </a:r>
            <a:r>
              <a:rPr lang="en-US" altLang="vi-VN" i="1">
                <a:solidFill>
                  <a:schemeClr val="accent1">
                    <a:lumMod val="75000"/>
                  </a:schemeClr>
                </a:solidFill>
                <a:latin typeface="+mn-lt"/>
              </a:rPr>
              <a:t>tượng:</a:t>
            </a:r>
            <a:endParaRPr lang="vi-VN" dirty="0">
              <a:solidFill>
                <a:schemeClr val="tx1"/>
              </a:solidFill>
              <a:latin typeface="+mn-lt"/>
            </a:endParaRPr>
          </a:p>
        </p:txBody>
      </p:sp>
      <p:sp>
        <p:nvSpPr>
          <p:cNvPr id="233" name="Google Shape;233;p2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17</a:t>
            </a:fld>
            <a:endParaRPr lang="en-GB"/>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31"/>
                                        </p:tgtEl>
                                        <p:attrNameLst>
                                          <p:attrName>style.visibility</p:attrName>
                                        </p:attrNameLst>
                                      </p:cBhvr>
                                      <p:to>
                                        <p:strVal val="visible"/>
                                      </p:to>
                                    </p:set>
                                    <p:anim calcmode="lin" valueType="num">
                                      <p:cBhvr>
                                        <p:cTn id="7" dur="1000" fill="hold"/>
                                        <p:tgtEl>
                                          <p:spTgt spid="231"/>
                                        </p:tgtEl>
                                        <p:attrNameLst>
                                          <p:attrName>ppt_w</p:attrName>
                                        </p:attrNameLst>
                                      </p:cBhvr>
                                      <p:tavLst>
                                        <p:tav tm="0">
                                          <p:val>
                                            <p:fltVal val="0"/>
                                          </p:val>
                                        </p:tav>
                                        <p:tav tm="100000">
                                          <p:val>
                                            <p:strVal val="#ppt_w"/>
                                          </p:val>
                                        </p:tav>
                                      </p:tavLst>
                                    </p:anim>
                                    <p:anim calcmode="lin" valueType="num">
                                      <p:cBhvr>
                                        <p:cTn id="8" dur="1000" fill="hold"/>
                                        <p:tgtEl>
                                          <p:spTgt spid="231"/>
                                        </p:tgtEl>
                                        <p:attrNameLst>
                                          <p:attrName>ppt_h</p:attrName>
                                        </p:attrNameLst>
                                      </p:cBhvr>
                                      <p:tavLst>
                                        <p:tav tm="0">
                                          <p:val>
                                            <p:fltVal val="0"/>
                                          </p:val>
                                        </p:tav>
                                        <p:tav tm="100000">
                                          <p:val>
                                            <p:strVal val="#ppt_h"/>
                                          </p:val>
                                        </p:tav>
                                      </p:tavLst>
                                    </p:anim>
                                    <p:anim calcmode="lin" valueType="num">
                                      <p:cBhvr>
                                        <p:cTn id="9" dur="1000" fill="hold"/>
                                        <p:tgtEl>
                                          <p:spTgt spid="231"/>
                                        </p:tgtEl>
                                        <p:attrNameLst>
                                          <p:attrName>style.rotation</p:attrName>
                                        </p:attrNameLst>
                                      </p:cBhvr>
                                      <p:tavLst>
                                        <p:tav tm="0">
                                          <p:val>
                                            <p:fltVal val="90"/>
                                          </p:val>
                                        </p:tav>
                                        <p:tav tm="100000">
                                          <p:val>
                                            <p:fltVal val="0"/>
                                          </p:val>
                                        </p:tav>
                                      </p:tavLst>
                                    </p:anim>
                                    <p:animEffect transition="in" filter="fade">
                                      <p:cBhvr>
                                        <p:cTn id="10" dur="1000"/>
                                        <p:tgtEl>
                                          <p:spTgt spid="231"/>
                                        </p:tgtEl>
                                      </p:cBhvr>
                                    </p:animEffect>
                                  </p:childTnLst>
                                </p:cTn>
                              </p:par>
                              <p:par>
                                <p:cTn id="11" presetID="42" presetClass="entr" presetSubtype="0" fill="hold" nodeType="withEffect">
                                  <p:stCondLst>
                                    <p:cond delay="0"/>
                                  </p:stCondLst>
                                  <p:childTnLst>
                                    <p:set>
                                      <p:cBhvr>
                                        <p:cTn id="12" dur="1" fill="hold">
                                          <p:stCondLst>
                                            <p:cond delay="0"/>
                                          </p:stCondLst>
                                        </p:cTn>
                                        <p:tgtEl>
                                          <p:spTgt spid="232">
                                            <p:txEl>
                                              <p:pRg st="0" end="0"/>
                                            </p:txEl>
                                          </p:spTgt>
                                        </p:tgtEl>
                                        <p:attrNameLst>
                                          <p:attrName>style.visibility</p:attrName>
                                        </p:attrNameLst>
                                      </p:cBhvr>
                                      <p:to>
                                        <p:strVal val="visible"/>
                                      </p:to>
                                    </p:set>
                                    <p:animEffect transition="in" filter="fade">
                                      <p:cBhvr>
                                        <p:cTn id="13" dur="1000"/>
                                        <p:tgtEl>
                                          <p:spTgt spid="232">
                                            <p:txEl>
                                              <p:pRg st="0" end="0"/>
                                            </p:txEl>
                                          </p:spTgt>
                                        </p:tgtEl>
                                      </p:cBhvr>
                                    </p:animEffect>
                                    <p:anim calcmode="lin" valueType="num">
                                      <p:cBhvr>
                                        <p:cTn id="14" dur="1000" fill="hold"/>
                                        <p:tgtEl>
                                          <p:spTgt spid="232">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232">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232">
                                            <p:txEl>
                                              <p:pRg st="2" end="2"/>
                                            </p:txEl>
                                          </p:spTgt>
                                        </p:tgtEl>
                                        <p:attrNameLst>
                                          <p:attrName>style.visibility</p:attrName>
                                        </p:attrNameLst>
                                      </p:cBhvr>
                                      <p:to>
                                        <p:strVal val="visible"/>
                                      </p:to>
                                    </p:set>
                                    <p:animEffect transition="in" filter="fade">
                                      <p:cBhvr>
                                        <p:cTn id="18" dur="1000"/>
                                        <p:tgtEl>
                                          <p:spTgt spid="232">
                                            <p:txEl>
                                              <p:pRg st="2" end="2"/>
                                            </p:txEl>
                                          </p:spTgt>
                                        </p:tgtEl>
                                      </p:cBhvr>
                                    </p:animEffect>
                                    <p:anim calcmode="lin" valueType="num">
                                      <p:cBhvr>
                                        <p:cTn id="19" dur="1000" fill="hold"/>
                                        <p:tgtEl>
                                          <p:spTgt spid="232">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232">
                                            <p:txEl>
                                              <p:pRg st="2" end="2"/>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232">
                                            <p:txEl>
                                              <p:pRg st="4" end="4"/>
                                            </p:txEl>
                                          </p:spTgt>
                                        </p:tgtEl>
                                        <p:attrNameLst>
                                          <p:attrName>style.visibility</p:attrName>
                                        </p:attrNameLst>
                                      </p:cBhvr>
                                      <p:to>
                                        <p:strVal val="visible"/>
                                      </p:to>
                                    </p:set>
                                    <p:animEffect transition="in" filter="fade">
                                      <p:cBhvr>
                                        <p:cTn id="23" dur="1000"/>
                                        <p:tgtEl>
                                          <p:spTgt spid="232">
                                            <p:txEl>
                                              <p:pRg st="4" end="4"/>
                                            </p:txEl>
                                          </p:spTgt>
                                        </p:tgtEl>
                                      </p:cBhvr>
                                    </p:animEffect>
                                    <p:anim calcmode="lin" valueType="num">
                                      <p:cBhvr>
                                        <p:cTn id="24" dur="1000" fill="hold"/>
                                        <p:tgtEl>
                                          <p:spTgt spid="232">
                                            <p:txEl>
                                              <p:pRg st="4" end="4"/>
                                            </p:txEl>
                                          </p:spTgt>
                                        </p:tgtEl>
                                        <p:attrNameLst>
                                          <p:attrName>ppt_x</p:attrName>
                                        </p:attrNameLst>
                                      </p:cBhvr>
                                      <p:tavLst>
                                        <p:tav tm="0">
                                          <p:val>
                                            <p:strVal val="#ppt_x"/>
                                          </p:val>
                                        </p:tav>
                                        <p:tav tm="100000">
                                          <p:val>
                                            <p:strVal val="#ppt_x"/>
                                          </p:val>
                                        </p:tav>
                                      </p:tavLst>
                                    </p:anim>
                                    <p:anim calcmode="lin" valueType="num">
                                      <p:cBhvr>
                                        <p:cTn id="25" dur="1000" fill="hold"/>
                                        <p:tgtEl>
                                          <p:spTgt spid="23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8"/>
          <p:cNvSpPr txBox="1">
            <a:spLocks noGrp="1"/>
          </p:cNvSpPr>
          <p:nvPr>
            <p:ph type="ctrTitle"/>
          </p:nvPr>
        </p:nvSpPr>
        <p:spPr>
          <a:xfrm>
            <a:off x="2647900" y="1811950"/>
            <a:ext cx="38481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latin typeface="+mj-lt"/>
              </a:rPr>
              <a:t>2. </a:t>
            </a:r>
            <a:r>
              <a:rPr lang="en" sz="3200" dirty="0" err="1">
                <a:latin typeface="+mj-lt"/>
              </a:rPr>
              <a:t>Kịch</a:t>
            </a:r>
            <a:r>
              <a:rPr lang="en" sz="3200" dirty="0">
                <a:latin typeface="+mj-lt"/>
              </a:rPr>
              <a:t> </a:t>
            </a:r>
            <a:r>
              <a:rPr lang="en" sz="3200" dirty="0" err="1">
                <a:latin typeface="+mj-lt"/>
              </a:rPr>
              <a:t>bản</a:t>
            </a:r>
            <a:r>
              <a:rPr lang="en" sz="3200" dirty="0">
                <a:latin typeface="+mj-lt"/>
              </a:rPr>
              <a:t> game</a:t>
            </a:r>
            <a:br>
              <a:rPr lang="en" sz="3200" dirty="0">
                <a:latin typeface="+mj-lt"/>
              </a:rPr>
            </a:br>
            <a:endParaRPr sz="3200" dirty="0">
              <a:latin typeface="+mj-lt"/>
            </a:endParaRPr>
          </a:p>
        </p:txBody>
      </p:sp>
      <p:sp>
        <p:nvSpPr>
          <p:cNvPr id="220" name="Google Shape;220;p18"/>
          <p:cNvSpPr txBox="1">
            <a:spLocks noGrp="1"/>
          </p:cNvSpPr>
          <p:nvPr>
            <p:ph type="sldNum" idx="4294967295"/>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Tree>
    <p:extLst>
      <p:ext uri="{BB962C8B-B14F-4D97-AF65-F5344CB8AC3E}">
        <p14:creationId xmlns:p14="http://schemas.microsoft.com/office/powerpoint/2010/main" val="13245693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218"/>
                                        </p:tgtEl>
                                        <p:attrNameLst>
                                          <p:attrName>style.color</p:attrName>
                                        </p:attrNameLst>
                                      </p:cBhvr>
                                      <p:to>
                                        <p:clrVal>
                                          <a:schemeClr val="accent2"/>
                                        </p:clrVal>
                                      </p:to>
                                    </p:set>
                                    <p:set>
                                      <p:cBhvr>
                                        <p:cTn id="7" dur="500" fill="hold"/>
                                        <p:tgtEl>
                                          <p:spTgt spid="218"/>
                                        </p:tgtEl>
                                        <p:attrNameLst>
                                          <p:attrName>fillcolor</p:attrName>
                                        </p:attrNameLst>
                                      </p:cBhvr>
                                      <p:to>
                                        <p:clrVal>
                                          <a:schemeClr val="accent2"/>
                                        </p:clrVal>
                                      </p:to>
                                    </p:set>
                                    <p:set>
                                      <p:cBhvr>
                                        <p:cTn id="8" dur="500" fill="hold"/>
                                        <p:tgtEl>
                                          <p:spTgt spid="21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7" name="Google Shape;257;p22"/>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err="1">
                <a:solidFill>
                  <a:schemeClr val="bg1">
                    <a:lumMod val="25000"/>
                    <a:lumOff val="75000"/>
                  </a:schemeClr>
                </a:solidFill>
                <a:latin typeface="+mj-lt"/>
              </a:rPr>
              <a:t>Sơ</a:t>
            </a:r>
            <a:r>
              <a:rPr lang="en" sz="2800" dirty="0">
                <a:solidFill>
                  <a:schemeClr val="bg1">
                    <a:lumMod val="25000"/>
                    <a:lumOff val="75000"/>
                  </a:schemeClr>
                </a:solidFill>
                <a:latin typeface="+mj-lt"/>
              </a:rPr>
              <a:t> </a:t>
            </a:r>
            <a:r>
              <a:rPr lang="en" sz="2800" dirty="0" err="1">
                <a:solidFill>
                  <a:schemeClr val="bg1">
                    <a:lumMod val="25000"/>
                    <a:lumOff val="75000"/>
                  </a:schemeClr>
                </a:solidFill>
                <a:latin typeface="+mj-lt"/>
              </a:rPr>
              <a:t>đồ</a:t>
            </a:r>
            <a:r>
              <a:rPr lang="en" sz="2800" dirty="0">
                <a:solidFill>
                  <a:schemeClr val="bg1">
                    <a:lumMod val="25000"/>
                    <a:lumOff val="75000"/>
                  </a:schemeClr>
                </a:solidFill>
                <a:latin typeface="+mj-lt"/>
              </a:rPr>
              <a:t> </a:t>
            </a:r>
            <a:r>
              <a:rPr lang="en" sz="2800" dirty="0" err="1">
                <a:solidFill>
                  <a:schemeClr val="bg1">
                    <a:lumMod val="25000"/>
                    <a:lumOff val="75000"/>
                  </a:schemeClr>
                </a:solidFill>
                <a:latin typeface="+mj-lt"/>
              </a:rPr>
              <a:t>kịch</a:t>
            </a:r>
            <a:r>
              <a:rPr lang="en" sz="2800" dirty="0">
                <a:solidFill>
                  <a:schemeClr val="bg1">
                    <a:lumMod val="25000"/>
                    <a:lumOff val="75000"/>
                  </a:schemeClr>
                </a:solidFill>
                <a:latin typeface="+mj-lt"/>
              </a:rPr>
              <a:t> </a:t>
            </a:r>
            <a:r>
              <a:rPr lang="en" sz="2800" dirty="0" err="1">
                <a:solidFill>
                  <a:schemeClr val="bg1">
                    <a:lumMod val="25000"/>
                    <a:lumOff val="75000"/>
                  </a:schemeClr>
                </a:solidFill>
                <a:latin typeface="+mj-lt"/>
              </a:rPr>
              <a:t>bản</a:t>
            </a:r>
            <a:r>
              <a:rPr lang="en" sz="2800" dirty="0">
                <a:solidFill>
                  <a:schemeClr val="bg1">
                    <a:lumMod val="25000"/>
                    <a:lumOff val="75000"/>
                  </a:schemeClr>
                </a:solidFill>
                <a:latin typeface="+mj-lt"/>
              </a:rPr>
              <a:t> game:</a:t>
            </a:r>
            <a:endParaRPr sz="2800" dirty="0">
              <a:solidFill>
                <a:schemeClr val="bg1">
                  <a:lumMod val="25000"/>
                  <a:lumOff val="75000"/>
                </a:schemeClr>
              </a:solidFill>
              <a:latin typeface="+mj-lt"/>
            </a:endParaRPr>
          </a:p>
        </p:txBody>
      </p:sp>
      <p:sp>
        <p:nvSpPr>
          <p:cNvPr id="259" name="Google Shape;259;p22"/>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pic>
        <p:nvPicPr>
          <p:cNvPr id="3" name="Picture 2" descr="Diagram&#10;&#10;Description automatically generated">
            <a:extLst>
              <a:ext uri="{FF2B5EF4-FFF2-40B4-BE49-F238E27FC236}">
                <a16:creationId xmlns:a16="http://schemas.microsoft.com/office/drawing/2014/main" id="{801ABEC3-CCE2-2F40-B805-3DE01897BAD3}"/>
              </a:ext>
            </a:extLst>
          </p:cNvPr>
          <p:cNvPicPr>
            <a:picLocks noChangeAspect="1"/>
          </p:cNvPicPr>
          <p:nvPr/>
        </p:nvPicPr>
        <p:blipFill>
          <a:blip r:embed="rId3"/>
          <a:stretch>
            <a:fillRect/>
          </a:stretch>
        </p:blipFill>
        <p:spPr>
          <a:xfrm>
            <a:off x="1041619" y="1490566"/>
            <a:ext cx="4285930" cy="3110957"/>
          </a:xfrm>
          <a:prstGeom prst="rect">
            <a:avLst/>
          </a:prstGeom>
        </p:spPr>
      </p:pic>
      <p:pic>
        <p:nvPicPr>
          <p:cNvPr id="5" name="Picture 4">
            <a:extLst>
              <a:ext uri="{FF2B5EF4-FFF2-40B4-BE49-F238E27FC236}">
                <a16:creationId xmlns:a16="http://schemas.microsoft.com/office/drawing/2014/main" id="{CA4F46C2-069E-4C16-9E32-A60181E64AEC}"/>
              </a:ext>
            </a:extLst>
          </p:cNvPr>
          <p:cNvPicPr>
            <a:picLocks noChangeAspect="1"/>
          </p:cNvPicPr>
          <p:nvPr/>
        </p:nvPicPr>
        <p:blipFill>
          <a:blip r:embed="rId4"/>
          <a:stretch>
            <a:fillRect/>
          </a:stretch>
        </p:blipFill>
        <p:spPr>
          <a:xfrm>
            <a:off x="5848667" y="167518"/>
            <a:ext cx="1948393" cy="1202433"/>
          </a:xfrm>
          <a:prstGeom prst="rect">
            <a:avLst/>
          </a:prstGeom>
        </p:spPr>
      </p:pic>
      <p:pic>
        <p:nvPicPr>
          <p:cNvPr id="6" name="Picture 5">
            <a:extLst>
              <a:ext uri="{FF2B5EF4-FFF2-40B4-BE49-F238E27FC236}">
                <a16:creationId xmlns:a16="http://schemas.microsoft.com/office/drawing/2014/main" id="{18B3C067-7E1E-4F23-B7A5-36E2494E7880}"/>
              </a:ext>
            </a:extLst>
          </p:cNvPr>
          <p:cNvPicPr>
            <a:picLocks noChangeAspect="1"/>
          </p:cNvPicPr>
          <p:nvPr/>
        </p:nvPicPr>
        <p:blipFill>
          <a:blip r:embed="rId5"/>
          <a:stretch>
            <a:fillRect/>
          </a:stretch>
        </p:blipFill>
        <p:spPr>
          <a:xfrm>
            <a:off x="5848667" y="1643470"/>
            <a:ext cx="2114827" cy="1446530"/>
          </a:xfrm>
          <a:prstGeom prst="rect">
            <a:avLst/>
          </a:prstGeom>
        </p:spPr>
      </p:pic>
      <p:pic>
        <p:nvPicPr>
          <p:cNvPr id="7" name="Picture 6">
            <a:extLst>
              <a:ext uri="{FF2B5EF4-FFF2-40B4-BE49-F238E27FC236}">
                <a16:creationId xmlns:a16="http://schemas.microsoft.com/office/drawing/2014/main" id="{0FF0846B-7224-42C1-AE90-D1629DB7F5BE}"/>
              </a:ext>
            </a:extLst>
          </p:cNvPr>
          <p:cNvPicPr>
            <a:picLocks noChangeAspect="1"/>
          </p:cNvPicPr>
          <p:nvPr/>
        </p:nvPicPr>
        <p:blipFill>
          <a:blip r:embed="rId6"/>
          <a:stretch>
            <a:fillRect/>
          </a:stretch>
        </p:blipFill>
        <p:spPr>
          <a:xfrm>
            <a:off x="5848667" y="3363520"/>
            <a:ext cx="3125470" cy="13455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7"/>
                                        </p:tgtEl>
                                        <p:attrNameLst>
                                          <p:attrName>style.visibility</p:attrName>
                                        </p:attrNameLst>
                                      </p:cBhvr>
                                      <p:to>
                                        <p:strVal val="visible"/>
                                      </p:to>
                                    </p:set>
                                    <p:animEffect transition="in" filter="dissolve">
                                      <p:cBhvr>
                                        <p:cTn id="7" dur="500"/>
                                        <p:tgtEl>
                                          <p:spTgt spid="25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55"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1000" fill="hold"/>
                                        <p:tgtEl>
                                          <p:spTgt spid="7"/>
                                        </p:tgtEl>
                                        <p:attrNameLst>
                                          <p:attrName>ppt_w</p:attrName>
                                        </p:attrNameLst>
                                      </p:cBhvr>
                                      <p:tavLst>
                                        <p:tav tm="0">
                                          <p:val>
                                            <p:strVal val="#ppt_w*0.70"/>
                                          </p:val>
                                        </p:tav>
                                        <p:tav tm="100000">
                                          <p:val>
                                            <p:strVal val="#ppt_w"/>
                                          </p:val>
                                        </p:tav>
                                      </p:tavLst>
                                    </p:anim>
                                    <p:anim calcmode="lin" valueType="num">
                                      <p:cBhvr>
                                        <p:cTn id="23" dur="1000" fill="hold"/>
                                        <p:tgtEl>
                                          <p:spTgt spid="7"/>
                                        </p:tgtEl>
                                        <p:attrNameLst>
                                          <p:attrName>ppt_h</p:attrName>
                                        </p:attrNameLst>
                                      </p:cBhvr>
                                      <p:tavLst>
                                        <p:tav tm="0">
                                          <p:val>
                                            <p:strVal val="#ppt_h"/>
                                          </p:val>
                                        </p:tav>
                                        <p:tav tm="100000">
                                          <p:val>
                                            <p:strVal val="#ppt_h"/>
                                          </p:val>
                                        </p:tav>
                                      </p:tavLst>
                                    </p:anim>
                                    <p:animEffect transition="in" filter="fade">
                                      <p:cBhvr>
                                        <p:cTn id="24"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5"/>
          <p:cNvSpPr txBox="1">
            <a:spLocks noGrp="1"/>
          </p:cNvSpPr>
          <p:nvPr>
            <p:ph type="ctrTitle"/>
          </p:nvPr>
        </p:nvSpPr>
        <p:spPr>
          <a:xfrm>
            <a:off x="2328150" y="1991825"/>
            <a:ext cx="44877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00"/>
                </a:solidFill>
                <a:latin typeface="+mj-lt"/>
              </a:rPr>
              <a:t>CROSSING THE ROAD</a:t>
            </a:r>
            <a:br>
              <a:rPr lang="en" dirty="0">
                <a:latin typeface="+mj-lt"/>
              </a:rPr>
            </a:br>
            <a:r>
              <a:rPr lang="en" dirty="0">
                <a:solidFill>
                  <a:schemeClr val="accent4">
                    <a:lumMod val="75000"/>
                  </a:schemeClr>
                </a:solidFill>
                <a:latin typeface="+mj-lt"/>
              </a:rPr>
              <a:t>Team 9</a:t>
            </a:r>
            <a:endParaRPr dirty="0">
              <a:solidFill>
                <a:schemeClr val="accent4">
                  <a:lumMod val="75000"/>
                </a:schemeClr>
              </a:solidFill>
              <a:latin typeface="+mj-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8"/>
          <p:cNvSpPr txBox="1">
            <a:spLocks noGrp="1"/>
          </p:cNvSpPr>
          <p:nvPr>
            <p:ph type="ctrTitle"/>
          </p:nvPr>
        </p:nvSpPr>
        <p:spPr>
          <a:xfrm>
            <a:off x="2382041" y="1811950"/>
            <a:ext cx="4379917"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mj-lt"/>
              </a:rPr>
              <a:t>3. </a:t>
            </a:r>
            <a:r>
              <a:rPr lang="en" dirty="0" err="1">
                <a:latin typeface="+mj-lt"/>
              </a:rPr>
              <a:t>Các</a:t>
            </a:r>
            <a:r>
              <a:rPr lang="en" dirty="0">
                <a:latin typeface="+mj-lt"/>
              </a:rPr>
              <a:t> </a:t>
            </a:r>
            <a:r>
              <a:rPr lang="en" dirty="0" err="1">
                <a:latin typeface="+mj-lt"/>
              </a:rPr>
              <a:t>kĩ</a:t>
            </a:r>
            <a:r>
              <a:rPr lang="en" dirty="0">
                <a:latin typeface="+mj-lt"/>
              </a:rPr>
              <a:t> </a:t>
            </a:r>
            <a:r>
              <a:rPr lang="en" dirty="0" err="1">
                <a:latin typeface="+mj-lt"/>
              </a:rPr>
              <a:t>thuật</a:t>
            </a:r>
            <a:r>
              <a:rPr lang="en" dirty="0">
                <a:latin typeface="+mj-lt"/>
              </a:rPr>
              <a:t> </a:t>
            </a:r>
            <a:r>
              <a:rPr lang="en" dirty="0" err="1">
                <a:latin typeface="+mj-lt"/>
              </a:rPr>
              <a:t>hỗ</a:t>
            </a:r>
            <a:r>
              <a:rPr lang="en" dirty="0">
                <a:latin typeface="+mj-lt"/>
              </a:rPr>
              <a:t> </a:t>
            </a:r>
            <a:r>
              <a:rPr lang="en" dirty="0" err="1">
                <a:latin typeface="+mj-lt"/>
              </a:rPr>
              <a:t>trợ</a:t>
            </a:r>
            <a:br>
              <a:rPr lang="en" dirty="0">
                <a:latin typeface="+mj-lt"/>
              </a:rPr>
            </a:br>
            <a:endParaRPr dirty="0">
              <a:latin typeface="+mj-lt"/>
            </a:endParaRPr>
          </a:p>
        </p:txBody>
      </p:sp>
      <p:sp>
        <p:nvSpPr>
          <p:cNvPr id="220" name="Google Shape;220;p18"/>
          <p:cNvSpPr txBox="1">
            <a:spLocks noGrp="1"/>
          </p:cNvSpPr>
          <p:nvPr>
            <p:ph type="sldNum" idx="4294967295"/>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Tree>
    <p:extLst>
      <p:ext uri="{BB962C8B-B14F-4D97-AF65-F5344CB8AC3E}">
        <p14:creationId xmlns:p14="http://schemas.microsoft.com/office/powerpoint/2010/main" val="29860499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218"/>
                                        </p:tgtEl>
                                        <p:attrNameLst>
                                          <p:attrName>style.color</p:attrName>
                                        </p:attrNameLst>
                                      </p:cBhvr>
                                      <p:to>
                                        <p:clrVal>
                                          <a:schemeClr val="accent2"/>
                                        </p:clrVal>
                                      </p:to>
                                    </p:set>
                                    <p:set>
                                      <p:cBhvr>
                                        <p:cTn id="7" dur="500" fill="hold"/>
                                        <p:tgtEl>
                                          <p:spTgt spid="218"/>
                                        </p:tgtEl>
                                        <p:attrNameLst>
                                          <p:attrName>fillcolor</p:attrName>
                                        </p:attrNameLst>
                                      </p:cBhvr>
                                      <p:to>
                                        <p:clrVal>
                                          <a:schemeClr val="accent2"/>
                                        </p:clrVal>
                                      </p:to>
                                    </p:set>
                                    <p:set>
                                      <p:cBhvr>
                                        <p:cTn id="8" dur="500" fill="hold"/>
                                        <p:tgtEl>
                                          <p:spTgt spid="21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0"/>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noAutofit/>
          </a:bodyPr>
          <a:lstStyle/>
          <a:p>
            <a:r>
              <a:rPr lang="vi-VN" sz="3200" dirty="0">
                <a:solidFill>
                  <a:srgbClr val="FFC000"/>
                </a:solidFill>
                <a:latin typeface="+mn-lt"/>
              </a:rPr>
              <a:t>Các kỹ thuật :</a:t>
            </a:r>
          </a:p>
        </p:txBody>
      </p:sp>
      <p:sp>
        <p:nvSpPr>
          <p:cNvPr id="232" name="Google Shape;232;p20"/>
          <p:cNvSpPr txBox="1">
            <a:spLocks noGrp="1"/>
          </p:cNvSpPr>
          <p:nvPr>
            <p:ph type="body" idx="1"/>
          </p:nvPr>
        </p:nvSpPr>
        <p:spPr>
          <a:xfrm>
            <a:off x="1067088" y="1424124"/>
            <a:ext cx="6065232" cy="2056495"/>
          </a:xfrm>
          <a:prstGeom prst="rect">
            <a:avLst/>
          </a:prstGeom>
        </p:spPr>
        <p:txBody>
          <a:bodyPr spcFirstLastPara="1" wrap="square" lIns="91425" tIns="91425" rIns="91425" bIns="91425" anchor="t" anchorCtr="0">
            <a:noAutofit/>
          </a:bodyPr>
          <a:lstStyle/>
          <a:p>
            <a:r>
              <a:rPr lang="vi-VN" dirty="0">
                <a:latin typeface="+mn-lt"/>
              </a:rPr>
              <a:t>1) Cố định màn </a:t>
            </a:r>
            <a:r>
              <a:rPr lang="vi-VN">
                <a:latin typeface="+mn-lt"/>
              </a:rPr>
              <a:t>hình chính</a:t>
            </a:r>
            <a:endParaRPr lang="en-US">
              <a:latin typeface="+mn-lt"/>
            </a:endParaRPr>
          </a:p>
          <a:p>
            <a:endParaRPr lang="vi-VN" dirty="0">
              <a:latin typeface="+mn-lt"/>
            </a:endParaRPr>
          </a:p>
          <a:p>
            <a:pPr marL="457200" lvl="0" indent="-381000" algn="l" rtl="0">
              <a:spcBef>
                <a:spcPts val="0"/>
              </a:spcBef>
              <a:spcAft>
                <a:spcPts val="0"/>
              </a:spcAft>
              <a:buSzPts val="2400"/>
              <a:buChar char="›"/>
            </a:pPr>
            <a:r>
              <a:rPr lang="vi-VN" dirty="0">
                <a:latin typeface="+mn-lt"/>
              </a:rPr>
              <a:t>2) Thiết lập vị trí con trỏ </a:t>
            </a:r>
            <a:r>
              <a:rPr lang="vi-VN">
                <a:latin typeface="+mn-lt"/>
              </a:rPr>
              <a:t>màn hình</a:t>
            </a:r>
            <a:endParaRPr lang="en-US">
              <a:latin typeface="+mn-lt"/>
            </a:endParaRPr>
          </a:p>
          <a:p>
            <a:pPr marL="457200" lvl="0" indent="-381000" algn="l" rtl="0">
              <a:spcBef>
                <a:spcPts val="0"/>
              </a:spcBef>
              <a:spcAft>
                <a:spcPts val="0"/>
              </a:spcAft>
              <a:buSzPts val="2400"/>
              <a:buChar char="›"/>
            </a:pPr>
            <a:endParaRPr dirty="0">
              <a:latin typeface="+mn-lt"/>
            </a:endParaRPr>
          </a:p>
          <a:p>
            <a:pPr marL="457200" lvl="0" indent="-381000" algn="l" rtl="0">
              <a:spcBef>
                <a:spcPts val="0"/>
              </a:spcBef>
              <a:spcAft>
                <a:spcPts val="0"/>
              </a:spcAft>
              <a:buSzPts val="2400"/>
              <a:buChar char="›"/>
            </a:pPr>
            <a:r>
              <a:rPr lang="vi-VN" dirty="0">
                <a:latin typeface="+mn-lt"/>
              </a:rPr>
              <a:t>3) Kỹ thuật đa </a:t>
            </a:r>
            <a:r>
              <a:rPr lang="vi-VN">
                <a:latin typeface="+mn-lt"/>
              </a:rPr>
              <a:t>tiểu trình</a:t>
            </a:r>
            <a:endParaRPr lang="en-US">
              <a:latin typeface="+mn-lt"/>
            </a:endParaRPr>
          </a:p>
          <a:p>
            <a:pPr marL="457200" lvl="0" indent="-381000" algn="l" rtl="0">
              <a:spcBef>
                <a:spcPts val="0"/>
              </a:spcBef>
              <a:spcAft>
                <a:spcPts val="0"/>
              </a:spcAft>
              <a:buSzPts val="2400"/>
              <a:buChar char="›"/>
            </a:pPr>
            <a:endParaRPr lang="vi-VN" dirty="0">
              <a:latin typeface="+mn-lt"/>
            </a:endParaRPr>
          </a:p>
          <a:p>
            <a:pPr marL="457200" lvl="0" indent="-381000" algn="l" rtl="0">
              <a:spcBef>
                <a:spcPts val="0"/>
              </a:spcBef>
              <a:spcAft>
                <a:spcPts val="0"/>
              </a:spcAft>
              <a:buSzPts val="2400"/>
              <a:buChar char="›"/>
            </a:pPr>
            <a:r>
              <a:rPr lang="vi-VN" dirty="0">
                <a:latin typeface="+mn-lt"/>
              </a:rPr>
              <a:t>4) Các lớp trong trò </a:t>
            </a:r>
            <a:r>
              <a:rPr lang="vi-VN">
                <a:latin typeface="+mn-lt"/>
              </a:rPr>
              <a:t>chơi:</a:t>
            </a:r>
            <a:endParaRPr lang="vi-VN" dirty="0">
              <a:latin typeface="+mn-lt"/>
            </a:endParaRPr>
          </a:p>
        </p:txBody>
      </p:sp>
      <p:sp>
        <p:nvSpPr>
          <p:cNvPr id="233" name="Google Shape;233;p2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Tree>
    <p:extLst>
      <p:ext uri="{BB962C8B-B14F-4D97-AF65-F5344CB8AC3E}">
        <p14:creationId xmlns:p14="http://schemas.microsoft.com/office/powerpoint/2010/main" val="2504555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31"/>
                                        </p:tgtEl>
                                        <p:attrNameLst>
                                          <p:attrName>style.visibility</p:attrName>
                                        </p:attrNameLst>
                                      </p:cBhvr>
                                      <p:to>
                                        <p:strVal val="visible"/>
                                      </p:to>
                                    </p:set>
                                    <p:anim calcmode="lin" valueType="num">
                                      <p:cBhvr>
                                        <p:cTn id="7" dur="1000" fill="hold"/>
                                        <p:tgtEl>
                                          <p:spTgt spid="231"/>
                                        </p:tgtEl>
                                        <p:attrNameLst>
                                          <p:attrName>ppt_w</p:attrName>
                                        </p:attrNameLst>
                                      </p:cBhvr>
                                      <p:tavLst>
                                        <p:tav tm="0">
                                          <p:val>
                                            <p:fltVal val="0"/>
                                          </p:val>
                                        </p:tav>
                                        <p:tav tm="100000">
                                          <p:val>
                                            <p:strVal val="#ppt_w"/>
                                          </p:val>
                                        </p:tav>
                                      </p:tavLst>
                                    </p:anim>
                                    <p:anim calcmode="lin" valueType="num">
                                      <p:cBhvr>
                                        <p:cTn id="8" dur="1000" fill="hold"/>
                                        <p:tgtEl>
                                          <p:spTgt spid="231"/>
                                        </p:tgtEl>
                                        <p:attrNameLst>
                                          <p:attrName>ppt_h</p:attrName>
                                        </p:attrNameLst>
                                      </p:cBhvr>
                                      <p:tavLst>
                                        <p:tav tm="0">
                                          <p:val>
                                            <p:fltVal val="0"/>
                                          </p:val>
                                        </p:tav>
                                        <p:tav tm="100000">
                                          <p:val>
                                            <p:strVal val="#ppt_h"/>
                                          </p:val>
                                        </p:tav>
                                      </p:tavLst>
                                    </p:anim>
                                    <p:anim calcmode="lin" valueType="num">
                                      <p:cBhvr>
                                        <p:cTn id="9" dur="1000" fill="hold"/>
                                        <p:tgtEl>
                                          <p:spTgt spid="231"/>
                                        </p:tgtEl>
                                        <p:attrNameLst>
                                          <p:attrName>style.rotation</p:attrName>
                                        </p:attrNameLst>
                                      </p:cBhvr>
                                      <p:tavLst>
                                        <p:tav tm="0">
                                          <p:val>
                                            <p:fltVal val="90"/>
                                          </p:val>
                                        </p:tav>
                                        <p:tav tm="100000">
                                          <p:val>
                                            <p:fltVal val="0"/>
                                          </p:val>
                                        </p:tav>
                                      </p:tavLst>
                                    </p:anim>
                                    <p:animEffect transition="in" filter="fade">
                                      <p:cBhvr>
                                        <p:cTn id="10" dur="1000"/>
                                        <p:tgtEl>
                                          <p:spTgt spid="231"/>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232">
                                            <p:txEl>
                                              <p:pRg st="0" end="0"/>
                                            </p:txEl>
                                          </p:spTgt>
                                        </p:tgtEl>
                                        <p:attrNameLst>
                                          <p:attrName>style.visibility</p:attrName>
                                        </p:attrNameLst>
                                      </p:cBhvr>
                                      <p:to>
                                        <p:strVal val="visible"/>
                                      </p:to>
                                    </p:set>
                                    <p:animEffect transition="in" filter="fade">
                                      <p:cBhvr>
                                        <p:cTn id="15" dur="1000"/>
                                        <p:tgtEl>
                                          <p:spTgt spid="232">
                                            <p:txEl>
                                              <p:pRg st="0" end="0"/>
                                            </p:txEl>
                                          </p:spTgt>
                                        </p:tgtEl>
                                      </p:cBhvr>
                                    </p:animEffect>
                                    <p:anim calcmode="lin" valueType="num">
                                      <p:cBhvr>
                                        <p:cTn id="16" dur="1000" fill="hold"/>
                                        <p:tgtEl>
                                          <p:spTgt spid="232">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232">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232">
                                            <p:txEl>
                                              <p:pRg st="2" end="2"/>
                                            </p:txEl>
                                          </p:spTgt>
                                        </p:tgtEl>
                                        <p:attrNameLst>
                                          <p:attrName>style.visibility</p:attrName>
                                        </p:attrNameLst>
                                      </p:cBhvr>
                                      <p:to>
                                        <p:strVal val="visible"/>
                                      </p:to>
                                    </p:set>
                                    <p:animEffect transition="in" filter="fade">
                                      <p:cBhvr>
                                        <p:cTn id="20" dur="1000"/>
                                        <p:tgtEl>
                                          <p:spTgt spid="232">
                                            <p:txEl>
                                              <p:pRg st="2" end="2"/>
                                            </p:txEl>
                                          </p:spTgt>
                                        </p:tgtEl>
                                      </p:cBhvr>
                                    </p:animEffect>
                                    <p:anim calcmode="lin" valueType="num">
                                      <p:cBhvr>
                                        <p:cTn id="21" dur="1000" fill="hold"/>
                                        <p:tgtEl>
                                          <p:spTgt spid="232">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232">
                                            <p:txEl>
                                              <p:pRg st="2" end="2"/>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232">
                                            <p:txEl>
                                              <p:pRg st="4" end="4"/>
                                            </p:txEl>
                                          </p:spTgt>
                                        </p:tgtEl>
                                        <p:attrNameLst>
                                          <p:attrName>style.visibility</p:attrName>
                                        </p:attrNameLst>
                                      </p:cBhvr>
                                      <p:to>
                                        <p:strVal val="visible"/>
                                      </p:to>
                                    </p:set>
                                    <p:animEffect transition="in" filter="fade">
                                      <p:cBhvr>
                                        <p:cTn id="25" dur="1000"/>
                                        <p:tgtEl>
                                          <p:spTgt spid="232">
                                            <p:txEl>
                                              <p:pRg st="4" end="4"/>
                                            </p:txEl>
                                          </p:spTgt>
                                        </p:tgtEl>
                                      </p:cBhvr>
                                    </p:animEffect>
                                    <p:anim calcmode="lin" valueType="num">
                                      <p:cBhvr>
                                        <p:cTn id="26" dur="1000" fill="hold"/>
                                        <p:tgtEl>
                                          <p:spTgt spid="232">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232">
                                            <p:txEl>
                                              <p:pRg st="4" end="4"/>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232">
                                            <p:txEl>
                                              <p:pRg st="6" end="6"/>
                                            </p:txEl>
                                          </p:spTgt>
                                        </p:tgtEl>
                                        <p:attrNameLst>
                                          <p:attrName>style.visibility</p:attrName>
                                        </p:attrNameLst>
                                      </p:cBhvr>
                                      <p:to>
                                        <p:strVal val="visible"/>
                                      </p:to>
                                    </p:set>
                                    <p:animEffect transition="in" filter="fade">
                                      <p:cBhvr>
                                        <p:cTn id="30" dur="1000"/>
                                        <p:tgtEl>
                                          <p:spTgt spid="232">
                                            <p:txEl>
                                              <p:pRg st="6" end="6"/>
                                            </p:txEl>
                                          </p:spTgt>
                                        </p:tgtEl>
                                      </p:cBhvr>
                                    </p:animEffect>
                                    <p:anim calcmode="lin" valueType="num">
                                      <p:cBhvr>
                                        <p:cTn id="31" dur="1000" fill="hold"/>
                                        <p:tgtEl>
                                          <p:spTgt spid="232">
                                            <p:txEl>
                                              <p:pRg st="6" end="6"/>
                                            </p:txEl>
                                          </p:spTgt>
                                        </p:tgtEl>
                                        <p:attrNameLst>
                                          <p:attrName>ppt_x</p:attrName>
                                        </p:attrNameLst>
                                      </p:cBhvr>
                                      <p:tavLst>
                                        <p:tav tm="0">
                                          <p:val>
                                            <p:strVal val="#ppt_x"/>
                                          </p:val>
                                        </p:tav>
                                        <p:tav tm="100000">
                                          <p:val>
                                            <p:strVal val="#ppt_x"/>
                                          </p:val>
                                        </p:tav>
                                      </p:tavLst>
                                    </p:anim>
                                    <p:anim calcmode="lin" valueType="num">
                                      <p:cBhvr>
                                        <p:cTn id="32" dur="1000" fill="hold"/>
                                        <p:tgtEl>
                                          <p:spTgt spid="23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3"/>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solidFill>
                  <a:schemeClr val="bg1">
                    <a:lumMod val="25000"/>
                    <a:lumOff val="75000"/>
                  </a:schemeClr>
                </a:solidFill>
              </a:rPr>
              <a:t>SƠ ĐỒ LỚP TRÒ CHƠI</a:t>
            </a:r>
            <a:endParaRPr sz="2800" dirty="0">
              <a:solidFill>
                <a:schemeClr val="bg1">
                  <a:lumMod val="25000"/>
                  <a:lumOff val="75000"/>
                </a:schemeClr>
              </a:solidFill>
            </a:endParaRPr>
          </a:p>
        </p:txBody>
      </p:sp>
      <p:sp>
        <p:nvSpPr>
          <p:cNvPr id="268" name="Google Shape;268;p23"/>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pic>
        <p:nvPicPr>
          <p:cNvPr id="9" name="Picture 8" descr="Diagram&#10;&#10;Description automatically generated">
            <a:extLst>
              <a:ext uri="{FF2B5EF4-FFF2-40B4-BE49-F238E27FC236}">
                <a16:creationId xmlns:a16="http://schemas.microsoft.com/office/drawing/2014/main" id="{92C8DDD9-9629-C142-B705-9882F5506FBB}"/>
              </a:ext>
            </a:extLst>
          </p:cNvPr>
          <p:cNvPicPr>
            <a:picLocks noChangeAspect="1"/>
          </p:cNvPicPr>
          <p:nvPr/>
        </p:nvPicPr>
        <p:blipFill>
          <a:blip r:embed="rId3"/>
          <a:stretch>
            <a:fillRect/>
          </a:stretch>
        </p:blipFill>
        <p:spPr>
          <a:xfrm>
            <a:off x="1067088" y="1451379"/>
            <a:ext cx="6117483" cy="321797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6" presetClass="emph" presetSubtype="0" fill="hold" grpId="0" nodeType="clickEffect">
                                  <p:stCondLst>
                                    <p:cond delay="0"/>
                                  </p:stCondLst>
                                  <p:iterate type="lt">
                                    <p:tmPct val="10000"/>
                                  </p:iterate>
                                  <p:childTnLst>
                                    <p:animScale>
                                      <p:cBhvr>
                                        <p:cTn id="6" dur="250" autoRev="1" fill="hold">
                                          <p:stCondLst>
                                            <p:cond delay="0"/>
                                          </p:stCondLst>
                                        </p:cTn>
                                        <p:tgtEl>
                                          <p:spTgt spid="264"/>
                                        </p:tgtEl>
                                      </p:cBhvr>
                                      <p:to x="80000" y="100000"/>
                                    </p:animScale>
                                    <p:anim by="(#ppt_w*0.10)" calcmode="lin" valueType="num">
                                      <p:cBhvr>
                                        <p:cTn id="7" dur="250" autoRev="1" fill="hold">
                                          <p:stCondLst>
                                            <p:cond delay="0"/>
                                          </p:stCondLst>
                                        </p:cTn>
                                        <p:tgtEl>
                                          <p:spTgt spid="264"/>
                                        </p:tgtEl>
                                        <p:attrNameLst>
                                          <p:attrName>ppt_x</p:attrName>
                                        </p:attrNameLst>
                                      </p:cBhvr>
                                    </p:anim>
                                    <p:anim by="(-#ppt_w*0.10)" calcmode="lin" valueType="num">
                                      <p:cBhvr>
                                        <p:cTn id="8" dur="250" autoRev="1" fill="hold">
                                          <p:stCondLst>
                                            <p:cond delay="0"/>
                                          </p:stCondLst>
                                        </p:cTn>
                                        <p:tgtEl>
                                          <p:spTgt spid="264"/>
                                        </p:tgtEl>
                                        <p:attrNameLst>
                                          <p:attrName>ppt_y</p:attrName>
                                        </p:attrNameLst>
                                      </p:cBhvr>
                                    </p:anim>
                                    <p:animRot by="-480000">
                                      <p:cBhvr>
                                        <p:cTn id="9" dur="250" autoRev="1" fill="hold">
                                          <p:stCondLst>
                                            <p:cond delay="0"/>
                                          </p:stCondLst>
                                        </p:cTn>
                                        <p:tgtEl>
                                          <p:spTgt spid="26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0"/>
        <p:cNvGrpSpPr/>
        <p:nvPr/>
      </p:nvGrpSpPr>
      <p:grpSpPr>
        <a:xfrm>
          <a:off x="0" y="0"/>
          <a:ext cx="0" cy="0"/>
          <a:chOff x="0" y="0"/>
          <a:chExt cx="0" cy="0"/>
        </a:xfrm>
      </p:grpSpPr>
      <p:sp>
        <p:nvSpPr>
          <p:cNvPr id="281" name="Google Shape;281;p25"/>
          <p:cNvSpPr txBox="1">
            <a:spLocks noGrp="1"/>
          </p:cNvSpPr>
          <p:nvPr>
            <p:ph type="title" idx="4294967295"/>
          </p:nvPr>
        </p:nvSpPr>
        <p:spPr>
          <a:xfrm>
            <a:off x="682894" y="693068"/>
            <a:ext cx="3286098" cy="18786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400" b="0" dirty="0">
                <a:solidFill>
                  <a:schemeClr val="bg1"/>
                </a:solidFill>
                <a:latin typeface="+mn-lt"/>
              </a:rPr>
              <a:t>Công cụ làm việc:</a:t>
            </a:r>
            <a:br>
              <a:rPr lang="vi-VN" sz="2400" b="0" dirty="0">
                <a:solidFill>
                  <a:schemeClr val="bg1"/>
                </a:solidFill>
                <a:latin typeface="+mn-lt"/>
              </a:rPr>
            </a:br>
            <a:r>
              <a:rPr lang="vi-VN" sz="2400" b="0" dirty="0">
                <a:solidFill>
                  <a:schemeClr val="accent2">
                    <a:lumMod val="20000"/>
                    <a:lumOff val="80000"/>
                  </a:schemeClr>
                </a:solidFill>
                <a:latin typeface="+mn-lt"/>
              </a:rPr>
              <a:t>+Github</a:t>
            </a:r>
            <a:br>
              <a:rPr lang="vi-VN" sz="2400" b="0" dirty="0">
                <a:solidFill>
                  <a:schemeClr val="accent2">
                    <a:lumMod val="20000"/>
                    <a:lumOff val="80000"/>
                  </a:schemeClr>
                </a:solidFill>
                <a:latin typeface="+mn-lt"/>
              </a:rPr>
            </a:br>
            <a:r>
              <a:rPr lang="vi-VN" sz="2400" b="0" dirty="0">
                <a:solidFill>
                  <a:schemeClr val="accent2">
                    <a:lumMod val="20000"/>
                    <a:lumOff val="80000"/>
                  </a:schemeClr>
                </a:solidFill>
                <a:latin typeface="+mn-lt"/>
              </a:rPr>
              <a:t>+Messenger</a:t>
            </a:r>
            <a:br>
              <a:rPr lang="vi-VN" sz="2400" b="0" dirty="0">
                <a:solidFill>
                  <a:schemeClr val="accent2">
                    <a:lumMod val="20000"/>
                    <a:lumOff val="80000"/>
                  </a:schemeClr>
                </a:solidFill>
                <a:latin typeface="+mn-lt"/>
              </a:rPr>
            </a:br>
            <a:r>
              <a:rPr lang="vi-VN" sz="2400" b="0" dirty="0">
                <a:solidFill>
                  <a:schemeClr val="accent2">
                    <a:lumMod val="20000"/>
                    <a:lumOff val="80000"/>
                  </a:schemeClr>
                </a:solidFill>
                <a:latin typeface="+mn-lt"/>
              </a:rPr>
              <a:t>+Zoom</a:t>
            </a:r>
            <a:br>
              <a:rPr lang="vi-VN" sz="2400" b="0" dirty="0">
                <a:latin typeface="+mn-lt"/>
              </a:rPr>
            </a:br>
            <a:endParaRPr sz="2400" dirty="0">
              <a:latin typeface="+mn-lt"/>
            </a:endParaRPr>
          </a:p>
        </p:txBody>
      </p:sp>
      <p:sp>
        <p:nvSpPr>
          <p:cNvPr id="282" name="Google Shape;282;p25"/>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281"/>
                                        </p:tgtEl>
                                        <p:attrNameLst>
                                          <p:attrName>style.visibility</p:attrName>
                                        </p:attrNameLst>
                                      </p:cBhvr>
                                      <p:to>
                                        <p:strVal val="visible"/>
                                      </p:to>
                                    </p:set>
                                    <p:animEffect transition="in" filter="fade">
                                      <p:cBhvr>
                                        <p:cTn id="7" dur="1000"/>
                                        <p:tgtEl>
                                          <p:spTgt spid="281"/>
                                        </p:tgtEl>
                                      </p:cBhvr>
                                    </p:animEffect>
                                    <p:anim calcmode="lin" valueType="num">
                                      <p:cBhvr>
                                        <p:cTn id="8" dur="1000" fill="hold"/>
                                        <p:tgtEl>
                                          <p:spTgt spid="281"/>
                                        </p:tgtEl>
                                        <p:attrNameLst>
                                          <p:attrName>ppt_x</p:attrName>
                                        </p:attrNameLst>
                                      </p:cBhvr>
                                      <p:tavLst>
                                        <p:tav tm="0">
                                          <p:val>
                                            <p:strVal val="#ppt_x"/>
                                          </p:val>
                                        </p:tav>
                                        <p:tav tm="100000">
                                          <p:val>
                                            <p:strVal val="#ppt_x"/>
                                          </p:val>
                                        </p:tav>
                                      </p:tavLst>
                                    </p:anim>
                                    <p:anim calcmode="lin" valueType="num">
                                      <p:cBhvr>
                                        <p:cTn id="9" dur="900" decel="100000" fill="hold"/>
                                        <p:tgtEl>
                                          <p:spTgt spid="28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8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0"/>
        <p:cNvGrpSpPr/>
        <p:nvPr/>
      </p:nvGrpSpPr>
      <p:grpSpPr>
        <a:xfrm>
          <a:off x="0" y="0"/>
          <a:ext cx="0" cy="0"/>
          <a:chOff x="0" y="0"/>
          <a:chExt cx="0" cy="0"/>
        </a:xfrm>
      </p:grpSpPr>
      <p:sp>
        <p:nvSpPr>
          <p:cNvPr id="281" name="Google Shape;281;p25"/>
          <p:cNvSpPr txBox="1">
            <a:spLocks noGrp="1"/>
          </p:cNvSpPr>
          <p:nvPr>
            <p:ph type="title" idx="4294967295"/>
          </p:nvPr>
        </p:nvSpPr>
        <p:spPr>
          <a:xfrm>
            <a:off x="623901" y="708320"/>
            <a:ext cx="3452352" cy="277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400" b="0" dirty="0">
                <a:solidFill>
                  <a:schemeClr val="bg1"/>
                </a:solidFill>
                <a:latin typeface="+mn-lt"/>
              </a:rPr>
              <a:t>Khó </a:t>
            </a:r>
            <a:r>
              <a:rPr lang="vi-VN" sz="2400" b="0">
                <a:solidFill>
                  <a:schemeClr val="bg1"/>
                </a:solidFill>
                <a:latin typeface="+mn-lt"/>
              </a:rPr>
              <a:t>khăn:</a:t>
            </a:r>
            <a:br>
              <a:rPr lang="vi-VN" sz="2400" b="0">
                <a:solidFill>
                  <a:schemeClr val="bg1"/>
                </a:solidFill>
                <a:latin typeface="+mn-lt"/>
              </a:rPr>
            </a:br>
            <a:r>
              <a:rPr lang="vi-VN" sz="2400" b="0">
                <a:solidFill>
                  <a:schemeClr val="accent2">
                    <a:lumMod val="20000"/>
                    <a:lumOff val="80000"/>
                  </a:schemeClr>
                </a:solidFill>
                <a:latin typeface="+mn-lt"/>
              </a:rPr>
              <a:t>+</a:t>
            </a:r>
            <a:r>
              <a:rPr lang="en-US" sz="2400" b="0">
                <a:solidFill>
                  <a:schemeClr val="accent2">
                    <a:lumMod val="20000"/>
                    <a:lumOff val="80000"/>
                  </a:schemeClr>
                </a:solidFill>
                <a:latin typeface="+mn-lt"/>
              </a:rPr>
              <a:t> </a:t>
            </a:r>
            <a:r>
              <a:rPr lang="vi-VN" sz="2400" b="0">
                <a:solidFill>
                  <a:schemeClr val="accent2">
                    <a:lumMod val="20000"/>
                    <a:lumOff val="80000"/>
                  </a:schemeClr>
                </a:solidFill>
                <a:latin typeface="+mn-lt"/>
              </a:rPr>
              <a:t>Đường truyền</a:t>
            </a:r>
            <a:br>
              <a:rPr lang="vi-VN" sz="2400" b="0">
                <a:solidFill>
                  <a:schemeClr val="accent2">
                    <a:lumMod val="20000"/>
                    <a:lumOff val="80000"/>
                  </a:schemeClr>
                </a:solidFill>
                <a:latin typeface="+mn-lt"/>
              </a:rPr>
            </a:br>
            <a:r>
              <a:rPr lang="vi-VN" sz="2400" b="0">
                <a:solidFill>
                  <a:schemeClr val="accent2">
                    <a:lumMod val="20000"/>
                    <a:lumOff val="80000"/>
                  </a:schemeClr>
                </a:solidFill>
                <a:latin typeface="+mn-lt"/>
              </a:rPr>
              <a:t>+</a:t>
            </a:r>
            <a:r>
              <a:rPr lang="en-US" sz="2400" b="0">
                <a:solidFill>
                  <a:schemeClr val="accent2">
                    <a:lumMod val="20000"/>
                    <a:lumOff val="80000"/>
                  </a:schemeClr>
                </a:solidFill>
                <a:latin typeface="+mn-lt"/>
              </a:rPr>
              <a:t> </a:t>
            </a:r>
            <a:r>
              <a:rPr lang="vi-VN" sz="2400" b="0">
                <a:solidFill>
                  <a:schemeClr val="accent2">
                    <a:lumMod val="20000"/>
                    <a:lumOff val="80000"/>
                  </a:schemeClr>
                </a:solidFill>
                <a:latin typeface="+mn-lt"/>
              </a:rPr>
              <a:t>Cách </a:t>
            </a:r>
            <a:r>
              <a:rPr lang="vi-VN" sz="2400" b="0" dirty="0">
                <a:solidFill>
                  <a:schemeClr val="accent2">
                    <a:lumMod val="20000"/>
                    <a:lumOff val="80000"/>
                  </a:schemeClr>
                </a:solidFill>
                <a:latin typeface="+mn-lt"/>
              </a:rPr>
              <a:t>thực hiện </a:t>
            </a:r>
            <a:r>
              <a:rPr lang="vi-VN" sz="2400" b="0">
                <a:solidFill>
                  <a:schemeClr val="accent2">
                    <a:lumMod val="20000"/>
                    <a:lumOff val="80000"/>
                  </a:schemeClr>
                </a:solidFill>
                <a:latin typeface="+mn-lt"/>
              </a:rPr>
              <a:t>đồ án</a:t>
            </a:r>
            <a:br>
              <a:rPr lang="en-US" sz="2400" b="0">
                <a:solidFill>
                  <a:schemeClr val="accent2">
                    <a:lumMod val="20000"/>
                    <a:lumOff val="80000"/>
                  </a:schemeClr>
                </a:solidFill>
                <a:latin typeface="+mn-lt"/>
              </a:rPr>
            </a:br>
            <a:r>
              <a:rPr lang="en-US" sz="2400" b="0">
                <a:solidFill>
                  <a:schemeClr val="accent2">
                    <a:lumMod val="20000"/>
                    <a:lumOff val="80000"/>
                  </a:schemeClr>
                </a:solidFill>
                <a:latin typeface="+mn-lt"/>
              </a:rPr>
              <a:t>+ Kiến thức mới</a:t>
            </a:r>
            <a:br>
              <a:rPr lang="vi-VN" sz="2400" b="0" dirty="0">
                <a:solidFill>
                  <a:schemeClr val="bg1"/>
                </a:solidFill>
                <a:latin typeface="+mn-lt"/>
              </a:rPr>
            </a:br>
            <a:br>
              <a:rPr lang="vi-VN" sz="2400" b="0" dirty="0">
                <a:solidFill>
                  <a:schemeClr val="bg1"/>
                </a:solidFill>
                <a:latin typeface="+mn-lt"/>
              </a:rPr>
            </a:br>
            <a:br>
              <a:rPr lang="vi-VN" sz="2400" b="0" dirty="0">
                <a:latin typeface="+mn-lt"/>
              </a:rPr>
            </a:br>
            <a:endParaRPr sz="2400" dirty="0">
              <a:latin typeface="+mn-lt"/>
            </a:endParaRPr>
          </a:p>
        </p:txBody>
      </p:sp>
      <p:sp>
        <p:nvSpPr>
          <p:cNvPr id="282" name="Google Shape;282;p25"/>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Tree>
    <p:extLst>
      <p:ext uri="{BB962C8B-B14F-4D97-AF65-F5344CB8AC3E}">
        <p14:creationId xmlns:p14="http://schemas.microsoft.com/office/powerpoint/2010/main" val="22963837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281"/>
                                        </p:tgtEl>
                                        <p:attrNameLst>
                                          <p:attrName>style.visibility</p:attrName>
                                        </p:attrNameLst>
                                      </p:cBhvr>
                                      <p:to>
                                        <p:strVal val="visible"/>
                                      </p:to>
                                    </p:set>
                                    <p:animEffect transition="in" filter="fade">
                                      <p:cBhvr>
                                        <p:cTn id="7" dur="1000"/>
                                        <p:tgtEl>
                                          <p:spTgt spid="281"/>
                                        </p:tgtEl>
                                      </p:cBhvr>
                                    </p:animEffect>
                                    <p:anim calcmode="lin" valueType="num">
                                      <p:cBhvr>
                                        <p:cTn id="8" dur="1000" fill="hold"/>
                                        <p:tgtEl>
                                          <p:spTgt spid="281"/>
                                        </p:tgtEl>
                                        <p:attrNameLst>
                                          <p:attrName>ppt_x</p:attrName>
                                        </p:attrNameLst>
                                      </p:cBhvr>
                                      <p:tavLst>
                                        <p:tav tm="0">
                                          <p:val>
                                            <p:strVal val="#ppt_x"/>
                                          </p:val>
                                        </p:tav>
                                        <p:tav tm="100000">
                                          <p:val>
                                            <p:strVal val="#ppt_x"/>
                                          </p:val>
                                        </p:tav>
                                      </p:tavLst>
                                    </p:anim>
                                    <p:anim calcmode="lin" valueType="num">
                                      <p:cBhvr>
                                        <p:cTn id="9" dur="900" decel="100000" fill="hold"/>
                                        <p:tgtEl>
                                          <p:spTgt spid="28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8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2" name="Google Shape;202;p16"/>
          <p:cNvSpPr txBox="1">
            <a:spLocks noGrp="1"/>
          </p:cNvSpPr>
          <p:nvPr>
            <p:ph type="body" idx="2"/>
          </p:nvPr>
        </p:nvSpPr>
        <p:spPr>
          <a:xfrm>
            <a:off x="785168" y="1223933"/>
            <a:ext cx="6937063" cy="2605792"/>
          </a:xfrm>
          <a:prstGeom prst="rect">
            <a:avLst/>
          </a:prstGeom>
        </p:spPr>
        <p:txBody>
          <a:bodyPr spcFirstLastPara="1" wrap="square" lIns="91425" tIns="91425" rIns="91425" bIns="91425" anchor="t" anchorCtr="0">
            <a:noAutofit/>
          </a:bodyPr>
          <a:lstStyle/>
          <a:p>
            <a:pPr marL="0" indent="0">
              <a:buNone/>
            </a:pPr>
            <a:r>
              <a:rPr lang="vi-VN" b="1" dirty="0">
                <a:solidFill>
                  <a:srgbClr val="FFCC00"/>
                </a:solidFill>
                <a:latin typeface="+mn-lt"/>
              </a:rPr>
              <a:t>ĐÀO NGỌC HOA: </a:t>
            </a:r>
            <a:r>
              <a:rPr lang="vi-VN" b="1" dirty="0">
                <a:solidFill>
                  <a:schemeClr val="tx1"/>
                </a:solidFill>
                <a:latin typeface="+mn-lt"/>
              </a:rPr>
              <a:t>Level game, Obstacle</a:t>
            </a:r>
            <a:r>
              <a:rPr lang="vi-VN" b="1">
                <a:solidFill>
                  <a:schemeClr val="tx1"/>
                </a:solidFill>
                <a:latin typeface="+mn-lt"/>
              </a:rPr>
              <a:t>, Cplayer</a:t>
            </a:r>
            <a:endParaRPr lang="en-US" b="1">
              <a:solidFill>
                <a:schemeClr val="tx1"/>
              </a:solidFill>
              <a:latin typeface="+mn-lt"/>
            </a:endParaRPr>
          </a:p>
          <a:p>
            <a:pPr marL="0" indent="0">
              <a:buNone/>
            </a:pPr>
            <a:endParaRPr lang="vi-VN" b="1" dirty="0">
              <a:solidFill>
                <a:srgbClr val="FFCC00"/>
              </a:solidFill>
              <a:latin typeface="+mn-lt"/>
            </a:endParaRPr>
          </a:p>
          <a:p>
            <a:pPr marL="0" lvl="0" indent="0" algn="l" rtl="0">
              <a:spcBef>
                <a:spcPts val="600"/>
              </a:spcBef>
              <a:spcAft>
                <a:spcPts val="0"/>
              </a:spcAft>
              <a:buNone/>
            </a:pPr>
            <a:r>
              <a:rPr lang="vi-VN" b="1" dirty="0">
                <a:solidFill>
                  <a:srgbClr val="FFCC00"/>
                </a:solidFill>
                <a:latin typeface="+mn-lt"/>
              </a:rPr>
              <a:t>TRẦN DŨNG TIẾN: </a:t>
            </a:r>
            <a:r>
              <a:rPr lang="vi-VN" b="1" dirty="0">
                <a:solidFill>
                  <a:schemeClr val="tx1"/>
                </a:solidFill>
                <a:latin typeface="+mn-lt"/>
              </a:rPr>
              <a:t>CVehicle, CPlayer</a:t>
            </a:r>
            <a:r>
              <a:rPr lang="vi-VN" b="1">
                <a:solidFill>
                  <a:schemeClr val="tx1"/>
                </a:solidFill>
                <a:latin typeface="+mn-lt"/>
              </a:rPr>
              <a:t>, powerpoint</a:t>
            </a:r>
            <a:endParaRPr lang="en-US" b="1">
              <a:solidFill>
                <a:schemeClr val="tx1"/>
              </a:solidFill>
              <a:latin typeface="+mn-lt"/>
            </a:endParaRPr>
          </a:p>
          <a:p>
            <a:pPr marL="0" lvl="0" indent="0" algn="l" rtl="0">
              <a:spcBef>
                <a:spcPts val="600"/>
              </a:spcBef>
              <a:spcAft>
                <a:spcPts val="0"/>
              </a:spcAft>
              <a:buNone/>
            </a:pPr>
            <a:endParaRPr lang="vi-VN" b="1" dirty="0">
              <a:solidFill>
                <a:srgbClr val="FFCC00"/>
              </a:solidFill>
              <a:latin typeface="+mn-lt"/>
            </a:endParaRPr>
          </a:p>
          <a:p>
            <a:pPr marL="0" indent="0">
              <a:buNone/>
            </a:pPr>
            <a:r>
              <a:rPr lang="vi-VN" b="1" dirty="0">
                <a:solidFill>
                  <a:srgbClr val="FFCC00"/>
                </a:solidFill>
                <a:latin typeface="+mn-lt"/>
              </a:rPr>
              <a:t>TRẦN ANH KHÔI: </a:t>
            </a:r>
            <a:r>
              <a:rPr lang="en-US" b="1" dirty="0">
                <a:latin typeface="+mn-lt"/>
              </a:rPr>
              <a:t>Menu , Sound </a:t>
            </a:r>
            <a:r>
              <a:rPr lang="en-US" b="1">
                <a:latin typeface="+mn-lt"/>
              </a:rPr>
              <a:t>, TimeKeeper</a:t>
            </a:r>
          </a:p>
          <a:p>
            <a:pPr marL="0" indent="0">
              <a:buNone/>
            </a:pPr>
            <a:endParaRPr lang="vi-VN" b="1" dirty="0">
              <a:solidFill>
                <a:srgbClr val="FFCC00"/>
              </a:solidFill>
              <a:latin typeface="+mn-lt"/>
            </a:endParaRPr>
          </a:p>
          <a:p>
            <a:pPr marL="0" indent="0">
              <a:buNone/>
            </a:pPr>
            <a:r>
              <a:rPr lang="vi-VN" b="1" dirty="0">
                <a:solidFill>
                  <a:srgbClr val="FFCC00"/>
                </a:solidFill>
                <a:latin typeface="+mn-lt"/>
              </a:rPr>
              <a:t>PHAN TRÍ NGUYÊN: </a:t>
            </a:r>
            <a:r>
              <a:rPr lang="en-US" b="1" dirty="0" err="1">
                <a:latin typeface="+mn-lt"/>
              </a:rPr>
              <a:t>Cpeople</a:t>
            </a:r>
            <a:r>
              <a:rPr lang="en-US" b="1" dirty="0">
                <a:latin typeface="+mn-lt"/>
              </a:rPr>
              <a:t>, </a:t>
            </a:r>
            <a:r>
              <a:rPr lang="en-US" b="1" dirty="0" err="1">
                <a:latin typeface="+mn-lt"/>
              </a:rPr>
              <a:t>TrafficLight</a:t>
            </a:r>
            <a:r>
              <a:rPr lang="en-US" b="1">
                <a:latin typeface="+mn-lt"/>
              </a:rPr>
              <a:t>, Menu</a:t>
            </a:r>
          </a:p>
          <a:p>
            <a:pPr marL="0" indent="0">
              <a:buNone/>
            </a:pPr>
            <a:endParaRPr lang="vi-VN" b="1" dirty="0">
              <a:solidFill>
                <a:srgbClr val="FFCC00"/>
              </a:solidFill>
              <a:latin typeface="+mn-lt"/>
            </a:endParaRPr>
          </a:p>
          <a:p>
            <a:pPr marL="0" lvl="0" indent="0" algn="l" rtl="0">
              <a:spcBef>
                <a:spcPts val="600"/>
              </a:spcBef>
              <a:spcAft>
                <a:spcPts val="0"/>
              </a:spcAft>
              <a:buNone/>
            </a:pPr>
            <a:r>
              <a:rPr lang="vi-VN" b="1" dirty="0">
                <a:solidFill>
                  <a:srgbClr val="FFCC00"/>
                </a:solidFill>
                <a:latin typeface="+mn-lt"/>
              </a:rPr>
              <a:t>ĐINH THÀNH DANH: </a:t>
            </a:r>
            <a:r>
              <a:rPr lang="vi-VN" b="1" dirty="0">
                <a:solidFill>
                  <a:schemeClr val="tx1"/>
                </a:solidFill>
                <a:latin typeface="+mn-lt"/>
              </a:rPr>
              <a:t>Canimal, Map, Report</a:t>
            </a:r>
            <a:endParaRPr lang="vi-VN" b="1" dirty="0">
              <a:solidFill>
                <a:srgbClr val="FFCC00"/>
              </a:solidFill>
              <a:latin typeface="+mn-lt"/>
            </a:endParaRPr>
          </a:p>
          <a:p>
            <a:pPr marL="0" lvl="0" indent="0" algn="l" rtl="0">
              <a:spcBef>
                <a:spcPts val="600"/>
              </a:spcBef>
              <a:spcAft>
                <a:spcPts val="0"/>
              </a:spcAft>
              <a:buNone/>
            </a:pPr>
            <a:endParaRPr b="1" dirty="0">
              <a:latin typeface="+mn-lt"/>
            </a:endParaRPr>
          </a:p>
          <a:p>
            <a:pPr marL="0" lvl="0" indent="0" algn="l" rtl="0">
              <a:spcBef>
                <a:spcPts val="600"/>
              </a:spcBef>
              <a:spcAft>
                <a:spcPts val="0"/>
              </a:spcAft>
              <a:buClr>
                <a:schemeClr val="dk1"/>
              </a:buClr>
              <a:buSzPts val="1100"/>
              <a:buFont typeface="Arial"/>
              <a:buNone/>
            </a:pPr>
            <a:endParaRPr b="1" dirty="0">
              <a:latin typeface="+mn-lt"/>
            </a:endParaRPr>
          </a:p>
          <a:p>
            <a:pPr marL="0" lvl="0" indent="0" algn="l" rtl="0">
              <a:spcBef>
                <a:spcPts val="600"/>
              </a:spcBef>
              <a:spcAft>
                <a:spcPts val="0"/>
              </a:spcAft>
              <a:buNone/>
            </a:pPr>
            <a:r>
              <a:rPr lang="vi-VN" b="1" dirty="0">
                <a:latin typeface="+mn-lt"/>
              </a:rPr>
              <a:t>	</a:t>
            </a:r>
            <a:endParaRPr b="1" dirty="0">
              <a:latin typeface="+mn-l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4" name="TextBox 3">
            <a:extLst>
              <a:ext uri="{FF2B5EF4-FFF2-40B4-BE49-F238E27FC236}">
                <a16:creationId xmlns:a16="http://schemas.microsoft.com/office/drawing/2014/main" id="{0F04C868-7494-2C4F-80FD-452194F6351E}"/>
              </a:ext>
            </a:extLst>
          </p:cNvPr>
          <p:cNvSpPr txBox="1"/>
          <p:nvPr/>
        </p:nvSpPr>
        <p:spPr>
          <a:xfrm>
            <a:off x="914399" y="415636"/>
            <a:ext cx="6373200" cy="646331"/>
          </a:xfrm>
          <a:prstGeom prst="rect">
            <a:avLst/>
          </a:prstGeom>
          <a:noFill/>
        </p:spPr>
        <p:txBody>
          <a:bodyPr wrap="square" rtlCol="0">
            <a:spAutoFit/>
          </a:bodyPr>
          <a:lstStyle/>
          <a:p>
            <a:r>
              <a:rPr lang="en-VN" sz="3600" dirty="0">
                <a:solidFill>
                  <a:schemeClr val="accent4"/>
                </a:solidFill>
              </a:rPr>
              <a:t>Bảng phân công công việc</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7"/>
          <p:cNvSpPr txBox="1">
            <a:spLocks noGrp="1"/>
          </p:cNvSpPr>
          <p:nvPr>
            <p:ph type="ctrTitle" idx="4294967295"/>
          </p:nvPr>
        </p:nvSpPr>
        <p:spPr>
          <a:xfrm>
            <a:off x="2418569" y="3032683"/>
            <a:ext cx="4970374" cy="1159800"/>
          </a:xfrm>
          <a:prstGeom prst="rect">
            <a:avLst/>
          </a:prstGeom>
        </p:spPr>
        <p:txBody>
          <a:bodyPr spcFirstLastPara="1" wrap="square" lIns="91425" tIns="91425" rIns="91425" bIns="91425" anchor="b" anchorCtr="0">
            <a:noAutofit/>
          </a:bodyPr>
          <a:lstStyle/>
          <a:p>
            <a:pPr lvl="0"/>
            <a:r>
              <a:rPr lang="en" sz="6000">
                <a:solidFill>
                  <a:schemeClr val="accent6"/>
                </a:solidFill>
              </a:rPr>
              <a:t>THANK YOU FOR YOUR LISTENING!</a:t>
            </a:r>
            <a:endParaRPr sz="6000" b="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j-lt"/>
            </a:endParaRPr>
          </a:p>
        </p:txBody>
      </p:sp>
      <p:pic>
        <p:nvPicPr>
          <p:cNvPr id="426" name="Google Shape;426;p37" descr="10.jpg"/>
          <p:cNvPicPr preferRelativeResize="0"/>
          <p:nvPr/>
        </p:nvPicPr>
        <p:blipFill rotWithShape="1">
          <a:blip r:embed="rId3">
            <a:alphaModFix/>
          </a:blip>
          <a:srcRect l="22840" t="14463" r="22840" b="19038"/>
          <a:stretch/>
        </p:blipFill>
        <p:spPr>
          <a:xfrm rot="-5400000">
            <a:off x="-506100" y="506025"/>
            <a:ext cx="3251400" cy="2239200"/>
          </a:xfrm>
          <a:prstGeom prst="parallelogram">
            <a:avLst>
              <a:gd name="adj" fmla="val 63779"/>
            </a:avLst>
          </a:prstGeom>
          <a:noFill/>
          <a:ln>
            <a:noFill/>
          </a:ln>
        </p:spPr>
      </p:pic>
      <p:sp>
        <p:nvSpPr>
          <p:cNvPr id="427" name="Google Shape;427;p37"/>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pic>
        <p:nvPicPr>
          <p:cNvPr id="1026" name="Picture 2" descr="Goodbye GIFs | Tenor | Cute doodle art, Cute doodles, Cute kawaii drawings">
            <a:extLst>
              <a:ext uri="{FF2B5EF4-FFF2-40B4-BE49-F238E27FC236}">
                <a16:creationId xmlns:a16="http://schemas.microsoft.com/office/drawing/2014/main" id="{036C898D-0D42-479C-BF8F-AA1ACF8270AC}"/>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066561" y="3062707"/>
            <a:ext cx="1572037" cy="205079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24"/>
                                        </p:tgtEl>
                                        <p:attrNameLst>
                                          <p:attrName>style.visibility</p:attrName>
                                        </p:attrNameLst>
                                      </p:cBhvr>
                                      <p:to>
                                        <p:strVal val="visible"/>
                                      </p:to>
                                    </p:set>
                                    <p:animEffect transition="in" filter="blinds(horizontal)">
                                      <p:cBhvr>
                                        <p:cTn id="7" dur="500"/>
                                        <p:tgtEl>
                                          <p:spTgt spid="4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CC3399"/>
            </a:gs>
            <a:gs pos="100000">
              <a:srgbClr val="6699FF"/>
            </a:gs>
          </a:gsLst>
          <a:lin ang="5400700" scaled="0"/>
        </a:gradFill>
        <a:effectLst/>
      </p:bgPr>
    </p:bg>
    <p:spTree>
      <p:nvGrpSpPr>
        <p:cNvPr id="1" name="Shape 618"/>
        <p:cNvGrpSpPr/>
        <p:nvPr/>
      </p:nvGrpSpPr>
      <p:grpSpPr>
        <a:xfrm>
          <a:off x="0" y="0"/>
          <a:ext cx="0" cy="0"/>
          <a:chOff x="0" y="0"/>
          <a:chExt cx="0" cy="0"/>
        </a:xfrm>
      </p:grpSpPr>
      <p:sp>
        <p:nvSpPr>
          <p:cNvPr id="619" name="Google Shape;619;p47"/>
          <p:cNvSpPr txBox="1">
            <a:spLocks noGrp="1"/>
          </p:cNvSpPr>
          <p:nvPr>
            <p:ph type="title" idx="4294967295"/>
          </p:nvPr>
        </p:nvSpPr>
        <p:spPr>
          <a:xfrm>
            <a:off x="1067088" y="912850"/>
            <a:ext cx="5972100" cy="63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bg1"/>
                </a:solidFill>
                <a:latin typeface="+mj-lt"/>
              </a:rPr>
              <a:t>Team 9</a:t>
            </a:r>
            <a:r>
              <a:rPr lang="en" b="0" dirty="0">
                <a:solidFill>
                  <a:srgbClr val="FF0000"/>
                </a:solidFill>
                <a:latin typeface="+mj-lt"/>
              </a:rPr>
              <a:t> </a:t>
            </a:r>
            <a:endParaRPr b="0" dirty="0">
              <a:solidFill>
                <a:srgbClr val="FF0000"/>
              </a:solidFill>
              <a:latin typeface="+mj-lt"/>
            </a:endParaRPr>
          </a:p>
        </p:txBody>
      </p:sp>
      <p:sp>
        <p:nvSpPr>
          <p:cNvPr id="620" name="Google Shape;620;p47"/>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pic>
        <p:nvPicPr>
          <p:cNvPr id="621" name="Google Shape;621;p47"/>
          <p:cNvPicPr preferRelativeResize="0"/>
          <p:nvPr/>
        </p:nvPicPr>
        <p:blipFill>
          <a:blip r:embed="rId3"/>
          <a:srcRect l="5333" r="5333"/>
          <a:stretch/>
        </p:blipFill>
        <p:spPr>
          <a:xfrm>
            <a:off x="998351" y="1805781"/>
            <a:ext cx="898611" cy="1027608"/>
          </a:xfrm>
          <a:prstGeom prst="ellipse">
            <a:avLst/>
          </a:prstGeom>
          <a:noFill/>
          <a:ln>
            <a:noFill/>
          </a:ln>
        </p:spPr>
      </p:pic>
      <p:sp>
        <p:nvSpPr>
          <p:cNvPr id="622" name="Google Shape;622;p47"/>
          <p:cNvSpPr txBox="1"/>
          <p:nvPr/>
        </p:nvSpPr>
        <p:spPr>
          <a:xfrm>
            <a:off x="774306" y="3068816"/>
            <a:ext cx="1346700" cy="663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err="1">
                <a:solidFill>
                  <a:schemeClr val="dk1"/>
                </a:solidFill>
                <a:latin typeface="+mj-lt"/>
                <a:ea typeface="Hind"/>
                <a:cs typeface="Hind"/>
                <a:sym typeface="Hind"/>
              </a:rPr>
              <a:t>Trần</a:t>
            </a:r>
            <a:r>
              <a:rPr lang="en" sz="1200" b="1" dirty="0">
                <a:solidFill>
                  <a:schemeClr val="dk1"/>
                </a:solidFill>
                <a:latin typeface="+mj-lt"/>
                <a:ea typeface="Hind"/>
                <a:cs typeface="Hind"/>
                <a:sym typeface="Hind"/>
              </a:rPr>
              <a:t> </a:t>
            </a:r>
            <a:r>
              <a:rPr lang="en" sz="1200" b="1" dirty="0" err="1">
                <a:solidFill>
                  <a:schemeClr val="dk1"/>
                </a:solidFill>
                <a:latin typeface="+mj-lt"/>
                <a:ea typeface="Hind"/>
                <a:cs typeface="Hind"/>
                <a:sym typeface="Hind"/>
              </a:rPr>
              <a:t>Dũng</a:t>
            </a:r>
            <a:r>
              <a:rPr lang="en" sz="1200" b="1" dirty="0">
                <a:solidFill>
                  <a:schemeClr val="dk1"/>
                </a:solidFill>
                <a:latin typeface="+mj-lt"/>
                <a:ea typeface="Hind"/>
                <a:cs typeface="Hind"/>
                <a:sym typeface="Hind"/>
              </a:rPr>
              <a:t> </a:t>
            </a:r>
            <a:r>
              <a:rPr lang="en" sz="1200" b="1" dirty="0" err="1">
                <a:solidFill>
                  <a:schemeClr val="dk1"/>
                </a:solidFill>
                <a:latin typeface="+mj-lt"/>
                <a:ea typeface="Hind"/>
                <a:cs typeface="Hind"/>
                <a:sym typeface="Hind"/>
              </a:rPr>
              <a:t>Tiến</a:t>
            </a:r>
            <a:br>
              <a:rPr lang="en" dirty="0">
                <a:latin typeface="+mj-lt"/>
                <a:ea typeface="Hind"/>
                <a:cs typeface="Hind"/>
                <a:sym typeface="Hind"/>
              </a:rPr>
            </a:br>
            <a:r>
              <a:rPr lang="en" sz="1100" dirty="0">
                <a:solidFill>
                  <a:schemeClr val="dk2"/>
                </a:solidFill>
                <a:latin typeface="+mj-lt"/>
                <a:ea typeface="Hind"/>
                <a:cs typeface="Hind"/>
                <a:sym typeface="Hind"/>
              </a:rPr>
              <a:t>20127642</a:t>
            </a:r>
            <a:endParaRPr sz="1100" dirty="0">
              <a:solidFill>
                <a:schemeClr val="dk2"/>
              </a:solidFill>
              <a:latin typeface="+mj-lt"/>
              <a:ea typeface="Hind"/>
              <a:cs typeface="Hind"/>
              <a:sym typeface="Hind"/>
            </a:endParaRPr>
          </a:p>
          <a:p>
            <a:pPr marL="0" lvl="0" indent="0" algn="ctr" rtl="0">
              <a:spcBef>
                <a:spcPts val="400"/>
              </a:spcBef>
              <a:spcAft>
                <a:spcPts val="400"/>
              </a:spcAft>
              <a:buNone/>
            </a:pPr>
            <a:endParaRPr dirty="0">
              <a:latin typeface="+mj-lt"/>
              <a:ea typeface="Hind"/>
              <a:cs typeface="Hind"/>
              <a:sym typeface="Hind"/>
            </a:endParaRPr>
          </a:p>
        </p:txBody>
      </p:sp>
      <p:pic>
        <p:nvPicPr>
          <p:cNvPr id="623" name="Google Shape;623;p47"/>
          <p:cNvPicPr preferRelativeResize="0"/>
          <p:nvPr/>
        </p:nvPicPr>
        <p:blipFill>
          <a:blip r:embed="rId4"/>
          <a:srcRect l="8322" r="8322"/>
          <a:stretch/>
        </p:blipFill>
        <p:spPr>
          <a:xfrm>
            <a:off x="2444320" y="1805781"/>
            <a:ext cx="898611" cy="1027608"/>
          </a:xfrm>
          <a:prstGeom prst="ellipse">
            <a:avLst/>
          </a:prstGeom>
          <a:noFill/>
          <a:ln>
            <a:noFill/>
          </a:ln>
        </p:spPr>
      </p:pic>
      <p:pic>
        <p:nvPicPr>
          <p:cNvPr id="625" name="Google Shape;625;p47"/>
          <p:cNvPicPr preferRelativeResize="0"/>
          <p:nvPr/>
        </p:nvPicPr>
        <p:blipFill>
          <a:blip r:embed="rId5"/>
          <a:srcRect l="20851" r="20851"/>
          <a:stretch/>
        </p:blipFill>
        <p:spPr>
          <a:xfrm>
            <a:off x="3890289" y="1830845"/>
            <a:ext cx="898611" cy="1027608"/>
          </a:xfrm>
          <a:prstGeom prst="ellipse">
            <a:avLst/>
          </a:prstGeom>
          <a:noFill/>
          <a:ln>
            <a:noFill/>
          </a:ln>
        </p:spPr>
      </p:pic>
      <p:pic>
        <p:nvPicPr>
          <p:cNvPr id="627" name="Google Shape;627;p47"/>
          <p:cNvPicPr preferRelativeResize="0"/>
          <p:nvPr/>
        </p:nvPicPr>
        <p:blipFill>
          <a:blip r:embed="rId6"/>
          <a:srcRect l="5606" r="5606"/>
          <a:stretch/>
        </p:blipFill>
        <p:spPr>
          <a:xfrm>
            <a:off x="5429326" y="1805781"/>
            <a:ext cx="898611" cy="1027608"/>
          </a:xfrm>
          <a:prstGeom prst="ellipse">
            <a:avLst/>
          </a:prstGeom>
          <a:noFill/>
          <a:ln>
            <a:noFill/>
          </a:ln>
        </p:spPr>
      </p:pic>
      <p:pic>
        <p:nvPicPr>
          <p:cNvPr id="12" name="Google Shape;621;p47">
            <a:extLst>
              <a:ext uri="{FF2B5EF4-FFF2-40B4-BE49-F238E27FC236}">
                <a16:creationId xmlns:a16="http://schemas.microsoft.com/office/drawing/2014/main" id="{64BA41FF-811C-5746-BA45-723017C0F67C}"/>
              </a:ext>
            </a:extLst>
          </p:cNvPr>
          <p:cNvPicPr preferRelativeResize="0"/>
          <p:nvPr/>
        </p:nvPicPr>
        <p:blipFill>
          <a:blip r:embed="rId7"/>
          <a:srcRect t="11882" b="11882"/>
          <a:stretch/>
        </p:blipFill>
        <p:spPr>
          <a:xfrm>
            <a:off x="6968363" y="1795029"/>
            <a:ext cx="898611" cy="1027608"/>
          </a:xfrm>
          <a:prstGeom prst="ellipse">
            <a:avLst/>
          </a:prstGeom>
          <a:noFill/>
          <a:ln>
            <a:noFill/>
          </a:ln>
        </p:spPr>
      </p:pic>
      <p:sp>
        <p:nvSpPr>
          <p:cNvPr id="15" name="Google Shape;622;p47">
            <a:extLst>
              <a:ext uri="{FF2B5EF4-FFF2-40B4-BE49-F238E27FC236}">
                <a16:creationId xmlns:a16="http://schemas.microsoft.com/office/drawing/2014/main" id="{AF69F2E7-1587-7040-AC62-7E9705B8F2EF}"/>
              </a:ext>
            </a:extLst>
          </p:cNvPr>
          <p:cNvSpPr txBox="1"/>
          <p:nvPr/>
        </p:nvSpPr>
        <p:spPr>
          <a:xfrm>
            <a:off x="3610520" y="3068816"/>
            <a:ext cx="1346700" cy="663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err="1">
                <a:solidFill>
                  <a:schemeClr val="dk1"/>
                </a:solidFill>
                <a:latin typeface="+mj-lt"/>
                <a:ea typeface="Hind"/>
                <a:cs typeface="Hind"/>
                <a:sym typeface="Hind"/>
              </a:rPr>
              <a:t>Đào</a:t>
            </a:r>
            <a:r>
              <a:rPr lang="en" sz="1200" b="1" dirty="0">
                <a:solidFill>
                  <a:schemeClr val="dk1"/>
                </a:solidFill>
                <a:latin typeface="+mj-lt"/>
                <a:ea typeface="Hind"/>
                <a:cs typeface="Hind"/>
                <a:sym typeface="Hind"/>
              </a:rPr>
              <a:t> </a:t>
            </a:r>
            <a:r>
              <a:rPr lang="en" sz="1200" b="1" dirty="0" err="1">
                <a:solidFill>
                  <a:schemeClr val="dk1"/>
                </a:solidFill>
                <a:latin typeface="+mj-lt"/>
                <a:ea typeface="Hind"/>
                <a:cs typeface="Hind"/>
                <a:sym typeface="Hind"/>
              </a:rPr>
              <a:t>Ngọc</a:t>
            </a:r>
            <a:r>
              <a:rPr lang="en" sz="1200" b="1" dirty="0">
                <a:solidFill>
                  <a:schemeClr val="dk1"/>
                </a:solidFill>
                <a:latin typeface="+mj-lt"/>
                <a:ea typeface="Hind"/>
                <a:cs typeface="Hind"/>
                <a:sym typeface="Hind"/>
              </a:rPr>
              <a:t> </a:t>
            </a:r>
            <a:r>
              <a:rPr lang="en" sz="1200" b="1" dirty="0" err="1">
                <a:solidFill>
                  <a:schemeClr val="dk1"/>
                </a:solidFill>
                <a:latin typeface="+mj-lt"/>
                <a:ea typeface="Hind"/>
                <a:cs typeface="Hind"/>
                <a:sym typeface="Hind"/>
              </a:rPr>
              <a:t>Hoa</a:t>
            </a:r>
            <a:br>
              <a:rPr lang="en" dirty="0">
                <a:latin typeface="+mj-lt"/>
                <a:ea typeface="Hind"/>
                <a:cs typeface="Hind"/>
                <a:sym typeface="Hind"/>
              </a:rPr>
            </a:br>
            <a:r>
              <a:rPr lang="en" sz="1100" dirty="0">
                <a:solidFill>
                  <a:schemeClr val="dk2"/>
                </a:solidFill>
                <a:latin typeface="+mj-lt"/>
                <a:ea typeface="Hind"/>
                <a:cs typeface="Hind"/>
                <a:sym typeface="Hind"/>
              </a:rPr>
              <a:t>20127500</a:t>
            </a:r>
          </a:p>
          <a:p>
            <a:pPr marL="0" lvl="0" indent="0" algn="ctr" rtl="0">
              <a:spcBef>
                <a:spcPts val="0"/>
              </a:spcBef>
              <a:spcAft>
                <a:spcPts val="0"/>
              </a:spcAft>
              <a:buNone/>
            </a:pPr>
            <a:r>
              <a:rPr lang="en" sz="1100" dirty="0">
                <a:solidFill>
                  <a:schemeClr val="dk2"/>
                </a:solidFill>
                <a:latin typeface="+mj-lt"/>
                <a:ea typeface="Hind"/>
                <a:cs typeface="Hind"/>
                <a:sym typeface="Hind"/>
              </a:rPr>
              <a:t>LEADER</a:t>
            </a:r>
            <a:endParaRPr sz="1100" dirty="0">
              <a:solidFill>
                <a:schemeClr val="dk2"/>
              </a:solidFill>
              <a:latin typeface="+mj-lt"/>
              <a:ea typeface="Hind"/>
              <a:cs typeface="Hind"/>
              <a:sym typeface="Hind"/>
            </a:endParaRPr>
          </a:p>
          <a:p>
            <a:pPr marL="0" lvl="0" indent="0" algn="ctr" rtl="0">
              <a:spcBef>
                <a:spcPts val="400"/>
              </a:spcBef>
              <a:spcAft>
                <a:spcPts val="400"/>
              </a:spcAft>
              <a:buNone/>
            </a:pPr>
            <a:endParaRPr dirty="0">
              <a:latin typeface="+mj-lt"/>
              <a:ea typeface="Hind"/>
              <a:cs typeface="Hind"/>
              <a:sym typeface="Hind"/>
            </a:endParaRPr>
          </a:p>
        </p:txBody>
      </p:sp>
      <p:sp>
        <p:nvSpPr>
          <p:cNvPr id="16" name="Google Shape;622;p47">
            <a:extLst>
              <a:ext uri="{FF2B5EF4-FFF2-40B4-BE49-F238E27FC236}">
                <a16:creationId xmlns:a16="http://schemas.microsoft.com/office/drawing/2014/main" id="{8FFAAAD9-FE39-0340-9BE7-9B1725DE15C5}"/>
              </a:ext>
            </a:extLst>
          </p:cNvPr>
          <p:cNvSpPr txBox="1"/>
          <p:nvPr/>
        </p:nvSpPr>
        <p:spPr>
          <a:xfrm>
            <a:off x="2192413" y="3068816"/>
            <a:ext cx="1346700" cy="663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err="1">
                <a:solidFill>
                  <a:schemeClr val="dk1"/>
                </a:solidFill>
                <a:latin typeface="+mj-lt"/>
                <a:ea typeface="Hind"/>
                <a:cs typeface="Hind"/>
                <a:sym typeface="Hind"/>
              </a:rPr>
              <a:t>Trần</a:t>
            </a:r>
            <a:r>
              <a:rPr lang="en" sz="1200" b="1" dirty="0">
                <a:solidFill>
                  <a:schemeClr val="dk1"/>
                </a:solidFill>
                <a:latin typeface="+mj-lt"/>
                <a:ea typeface="Hind"/>
                <a:cs typeface="Hind"/>
                <a:sym typeface="Hind"/>
              </a:rPr>
              <a:t> Anh </a:t>
            </a:r>
            <a:r>
              <a:rPr lang="en" sz="1200" b="1" dirty="0" err="1">
                <a:solidFill>
                  <a:schemeClr val="dk1"/>
                </a:solidFill>
                <a:latin typeface="+mj-lt"/>
                <a:ea typeface="Hind"/>
                <a:cs typeface="Hind"/>
                <a:sym typeface="Hind"/>
              </a:rPr>
              <a:t>Khôi</a:t>
            </a:r>
            <a:br>
              <a:rPr lang="en" dirty="0">
                <a:latin typeface="+mj-lt"/>
                <a:ea typeface="Hind"/>
                <a:cs typeface="Hind"/>
                <a:sym typeface="Hind"/>
              </a:rPr>
            </a:br>
            <a:r>
              <a:rPr lang="en" sz="1100" dirty="0">
                <a:solidFill>
                  <a:schemeClr val="dk2"/>
                </a:solidFill>
                <a:latin typeface="+mj-lt"/>
                <a:ea typeface="Hind"/>
                <a:cs typeface="Hind"/>
                <a:sym typeface="Hind"/>
              </a:rPr>
              <a:t>20127537</a:t>
            </a:r>
            <a:endParaRPr sz="1100" dirty="0">
              <a:solidFill>
                <a:schemeClr val="dk2"/>
              </a:solidFill>
              <a:latin typeface="+mj-lt"/>
              <a:ea typeface="Hind"/>
              <a:cs typeface="Hind"/>
              <a:sym typeface="Hind"/>
            </a:endParaRPr>
          </a:p>
          <a:p>
            <a:pPr marL="0" lvl="0" indent="0" algn="ctr" rtl="0">
              <a:spcBef>
                <a:spcPts val="400"/>
              </a:spcBef>
              <a:spcAft>
                <a:spcPts val="400"/>
              </a:spcAft>
              <a:buNone/>
            </a:pPr>
            <a:endParaRPr dirty="0">
              <a:latin typeface="+mj-lt"/>
              <a:ea typeface="Hind"/>
              <a:cs typeface="Hind"/>
              <a:sym typeface="Hind"/>
            </a:endParaRPr>
          </a:p>
        </p:txBody>
      </p:sp>
      <p:sp>
        <p:nvSpPr>
          <p:cNvPr id="17" name="Google Shape;622;p47">
            <a:extLst>
              <a:ext uri="{FF2B5EF4-FFF2-40B4-BE49-F238E27FC236}">
                <a16:creationId xmlns:a16="http://schemas.microsoft.com/office/drawing/2014/main" id="{24826D7B-671C-2C45-A6B6-F64577C70D46}"/>
              </a:ext>
            </a:extLst>
          </p:cNvPr>
          <p:cNvSpPr txBox="1"/>
          <p:nvPr/>
        </p:nvSpPr>
        <p:spPr>
          <a:xfrm>
            <a:off x="5205281" y="3068816"/>
            <a:ext cx="1346700" cy="663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mj-lt"/>
                <a:ea typeface="Hind"/>
                <a:cs typeface="Hind"/>
                <a:sym typeface="Hind"/>
              </a:rPr>
              <a:t>Phan </a:t>
            </a:r>
            <a:r>
              <a:rPr lang="en" sz="1200" b="1" dirty="0" err="1">
                <a:solidFill>
                  <a:schemeClr val="dk1"/>
                </a:solidFill>
                <a:latin typeface="+mj-lt"/>
                <a:ea typeface="Hind"/>
                <a:cs typeface="Hind"/>
                <a:sym typeface="Hind"/>
              </a:rPr>
              <a:t>Trí</a:t>
            </a:r>
            <a:r>
              <a:rPr lang="en" sz="1200" b="1" dirty="0">
                <a:solidFill>
                  <a:schemeClr val="dk1"/>
                </a:solidFill>
                <a:latin typeface="+mj-lt"/>
                <a:ea typeface="Hind"/>
                <a:cs typeface="Hind"/>
                <a:sym typeface="Hind"/>
              </a:rPr>
              <a:t> </a:t>
            </a:r>
            <a:r>
              <a:rPr lang="en" sz="1200" b="1" dirty="0" err="1">
                <a:solidFill>
                  <a:schemeClr val="dk1"/>
                </a:solidFill>
                <a:latin typeface="+mj-lt"/>
                <a:ea typeface="Hind"/>
                <a:cs typeface="Hind"/>
                <a:sym typeface="Hind"/>
              </a:rPr>
              <a:t>Nguyên</a:t>
            </a:r>
            <a:br>
              <a:rPr lang="en" dirty="0">
                <a:latin typeface="+mj-lt"/>
                <a:ea typeface="Hind"/>
                <a:cs typeface="Hind"/>
                <a:sym typeface="Hind"/>
              </a:rPr>
            </a:br>
            <a:r>
              <a:rPr lang="en" sz="1100" dirty="0">
                <a:solidFill>
                  <a:schemeClr val="dk2"/>
                </a:solidFill>
                <a:latin typeface="+mj-lt"/>
                <a:ea typeface="Hind"/>
                <a:cs typeface="Hind"/>
                <a:sym typeface="Hind"/>
              </a:rPr>
              <a:t>20127</a:t>
            </a:r>
            <a:r>
              <a:rPr lang="vi-VN" sz="1100" dirty="0">
                <a:solidFill>
                  <a:schemeClr val="dk2"/>
                </a:solidFill>
                <a:latin typeface="+mj-lt"/>
                <a:ea typeface="Hind"/>
                <a:cs typeface="Hind"/>
                <a:sym typeface="Hind"/>
              </a:rPr>
              <a:t>578</a:t>
            </a:r>
            <a:endParaRPr sz="1100" dirty="0">
              <a:solidFill>
                <a:schemeClr val="dk2"/>
              </a:solidFill>
              <a:latin typeface="+mj-lt"/>
              <a:ea typeface="Hind"/>
              <a:cs typeface="Hind"/>
              <a:sym typeface="Hind"/>
            </a:endParaRPr>
          </a:p>
          <a:p>
            <a:pPr marL="0" lvl="0" indent="0" algn="ctr" rtl="0">
              <a:spcBef>
                <a:spcPts val="400"/>
              </a:spcBef>
              <a:spcAft>
                <a:spcPts val="400"/>
              </a:spcAft>
              <a:buNone/>
            </a:pPr>
            <a:endParaRPr dirty="0">
              <a:latin typeface="+mj-lt"/>
              <a:ea typeface="Hind"/>
              <a:cs typeface="Hind"/>
              <a:sym typeface="Hind"/>
            </a:endParaRPr>
          </a:p>
        </p:txBody>
      </p:sp>
      <p:sp>
        <p:nvSpPr>
          <p:cNvPr id="18" name="Google Shape;622;p47">
            <a:extLst>
              <a:ext uri="{FF2B5EF4-FFF2-40B4-BE49-F238E27FC236}">
                <a16:creationId xmlns:a16="http://schemas.microsoft.com/office/drawing/2014/main" id="{16B460B5-075D-6842-976A-0CCFCA1DF69C}"/>
              </a:ext>
            </a:extLst>
          </p:cNvPr>
          <p:cNvSpPr txBox="1"/>
          <p:nvPr/>
        </p:nvSpPr>
        <p:spPr>
          <a:xfrm>
            <a:off x="6645050" y="3068816"/>
            <a:ext cx="1346700" cy="663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err="1">
                <a:solidFill>
                  <a:schemeClr val="dk1"/>
                </a:solidFill>
                <a:latin typeface="+mj-lt"/>
                <a:ea typeface="Hind"/>
                <a:cs typeface="Hind"/>
                <a:sym typeface="Hind"/>
              </a:rPr>
              <a:t>Đinh</a:t>
            </a:r>
            <a:r>
              <a:rPr lang="en" sz="1200" b="1" dirty="0">
                <a:solidFill>
                  <a:schemeClr val="dk1"/>
                </a:solidFill>
                <a:latin typeface="+mj-lt"/>
                <a:ea typeface="Hind"/>
                <a:cs typeface="Hind"/>
                <a:sym typeface="Hind"/>
              </a:rPr>
              <a:t> </a:t>
            </a:r>
            <a:r>
              <a:rPr lang="en" sz="1200" b="1" dirty="0" err="1">
                <a:solidFill>
                  <a:schemeClr val="dk1"/>
                </a:solidFill>
                <a:latin typeface="+mj-lt"/>
                <a:ea typeface="Hind"/>
                <a:cs typeface="Hind"/>
                <a:sym typeface="Hind"/>
              </a:rPr>
              <a:t>Thành</a:t>
            </a:r>
            <a:r>
              <a:rPr lang="en" sz="1200" b="1" dirty="0">
                <a:solidFill>
                  <a:schemeClr val="dk1"/>
                </a:solidFill>
                <a:latin typeface="+mj-lt"/>
                <a:ea typeface="Hind"/>
                <a:cs typeface="Hind"/>
                <a:sym typeface="Hind"/>
              </a:rPr>
              <a:t> </a:t>
            </a:r>
            <a:r>
              <a:rPr lang="en" sz="1200" b="1" dirty="0" err="1">
                <a:solidFill>
                  <a:schemeClr val="dk1"/>
                </a:solidFill>
                <a:latin typeface="+mj-lt"/>
                <a:ea typeface="Hind"/>
                <a:cs typeface="Hind"/>
                <a:sym typeface="Hind"/>
              </a:rPr>
              <a:t>Danh</a:t>
            </a:r>
            <a:br>
              <a:rPr lang="en" dirty="0">
                <a:latin typeface="+mj-lt"/>
                <a:ea typeface="Hind"/>
                <a:cs typeface="Hind"/>
                <a:sym typeface="Hind"/>
              </a:rPr>
            </a:br>
            <a:r>
              <a:rPr lang="en" sz="1100" dirty="0">
                <a:solidFill>
                  <a:schemeClr val="dk2"/>
                </a:solidFill>
                <a:latin typeface="+mj-lt"/>
                <a:ea typeface="Hind"/>
                <a:cs typeface="Hind"/>
                <a:sym typeface="Hind"/>
              </a:rPr>
              <a:t>20127423</a:t>
            </a:r>
            <a:endParaRPr sz="1100" dirty="0">
              <a:solidFill>
                <a:schemeClr val="dk2"/>
              </a:solidFill>
              <a:latin typeface="+mj-lt"/>
              <a:ea typeface="Hind"/>
              <a:cs typeface="Hind"/>
              <a:sym typeface="Hind"/>
            </a:endParaRPr>
          </a:p>
          <a:p>
            <a:pPr marL="0" lvl="0" indent="0" algn="ctr" rtl="0">
              <a:spcBef>
                <a:spcPts val="400"/>
              </a:spcBef>
              <a:spcAft>
                <a:spcPts val="400"/>
              </a:spcAft>
              <a:buNone/>
            </a:pPr>
            <a:endParaRPr dirty="0">
              <a:latin typeface="+mj-lt"/>
              <a:ea typeface="Hind"/>
              <a:cs typeface="Hind"/>
              <a:sym typeface="Hin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19"/>
                                        </p:tgtEl>
                                        <p:attrNameLst>
                                          <p:attrName>style.visibility</p:attrName>
                                        </p:attrNameLst>
                                      </p:cBhvr>
                                      <p:to>
                                        <p:strVal val="visible"/>
                                      </p:to>
                                    </p:set>
                                    <p:animEffect transition="in" filter="barn(inVertical)">
                                      <p:cBhvr>
                                        <p:cTn id="7" dur="500"/>
                                        <p:tgtEl>
                                          <p:spTgt spid="619"/>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623"/>
                                        </p:tgtEl>
                                        <p:attrNameLst>
                                          <p:attrName>style.visibility</p:attrName>
                                        </p:attrNameLst>
                                      </p:cBhvr>
                                      <p:to>
                                        <p:strVal val="visible"/>
                                      </p:to>
                                    </p:set>
                                    <p:animEffect transition="in" filter="strips(downLeft)">
                                      <p:cBhvr>
                                        <p:cTn id="12" dur="500"/>
                                        <p:tgtEl>
                                          <p:spTgt spid="623"/>
                                        </p:tgtEl>
                                      </p:cBhvr>
                                    </p:animEffect>
                                  </p:childTnLst>
                                </p:cTn>
                              </p:par>
                              <p:par>
                                <p:cTn id="13" presetID="18" presetClass="entr" presetSubtype="12" fill="hold" nodeType="withEffect">
                                  <p:stCondLst>
                                    <p:cond delay="0"/>
                                  </p:stCondLst>
                                  <p:childTnLst>
                                    <p:set>
                                      <p:cBhvr>
                                        <p:cTn id="14" dur="1" fill="hold">
                                          <p:stCondLst>
                                            <p:cond delay="0"/>
                                          </p:stCondLst>
                                        </p:cTn>
                                        <p:tgtEl>
                                          <p:spTgt spid="625"/>
                                        </p:tgtEl>
                                        <p:attrNameLst>
                                          <p:attrName>style.visibility</p:attrName>
                                        </p:attrNameLst>
                                      </p:cBhvr>
                                      <p:to>
                                        <p:strVal val="visible"/>
                                      </p:to>
                                    </p:set>
                                    <p:animEffect transition="in" filter="strips(downLeft)">
                                      <p:cBhvr>
                                        <p:cTn id="15" dur="500"/>
                                        <p:tgtEl>
                                          <p:spTgt spid="625"/>
                                        </p:tgtEl>
                                      </p:cBhvr>
                                    </p:animEffect>
                                  </p:childTnLst>
                                </p:cTn>
                              </p:par>
                              <p:par>
                                <p:cTn id="16" presetID="18" presetClass="entr" presetSubtype="12" fill="hold" nodeType="withEffect">
                                  <p:stCondLst>
                                    <p:cond delay="0"/>
                                  </p:stCondLst>
                                  <p:childTnLst>
                                    <p:set>
                                      <p:cBhvr>
                                        <p:cTn id="17" dur="1" fill="hold">
                                          <p:stCondLst>
                                            <p:cond delay="0"/>
                                          </p:stCondLst>
                                        </p:cTn>
                                        <p:tgtEl>
                                          <p:spTgt spid="627"/>
                                        </p:tgtEl>
                                        <p:attrNameLst>
                                          <p:attrName>style.visibility</p:attrName>
                                        </p:attrNameLst>
                                      </p:cBhvr>
                                      <p:to>
                                        <p:strVal val="visible"/>
                                      </p:to>
                                    </p:set>
                                    <p:animEffect transition="in" filter="strips(downLeft)">
                                      <p:cBhvr>
                                        <p:cTn id="18" dur="500"/>
                                        <p:tgtEl>
                                          <p:spTgt spid="627"/>
                                        </p:tgtEl>
                                      </p:cBhvr>
                                    </p:animEffect>
                                  </p:childTnLst>
                                </p:cTn>
                              </p:par>
                              <p:par>
                                <p:cTn id="19" presetID="18" presetClass="entr" presetSubtype="12"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strips(downLeft)">
                                      <p:cBhvr>
                                        <p:cTn id="21" dur="500"/>
                                        <p:tgtEl>
                                          <p:spTgt spid="12"/>
                                        </p:tgtEl>
                                      </p:cBhvr>
                                    </p:animEffect>
                                  </p:childTnLst>
                                </p:cTn>
                              </p:par>
                              <p:par>
                                <p:cTn id="22" presetID="18" presetClass="entr" presetSubtype="12" fill="hold" nodeType="withEffect">
                                  <p:stCondLst>
                                    <p:cond delay="0"/>
                                  </p:stCondLst>
                                  <p:childTnLst>
                                    <p:set>
                                      <p:cBhvr>
                                        <p:cTn id="23" dur="1" fill="hold">
                                          <p:stCondLst>
                                            <p:cond delay="0"/>
                                          </p:stCondLst>
                                        </p:cTn>
                                        <p:tgtEl>
                                          <p:spTgt spid="621"/>
                                        </p:tgtEl>
                                        <p:attrNameLst>
                                          <p:attrName>style.visibility</p:attrName>
                                        </p:attrNameLst>
                                      </p:cBhvr>
                                      <p:to>
                                        <p:strVal val="visible"/>
                                      </p:to>
                                    </p:set>
                                    <p:animEffect transition="in" filter="strips(downLeft)">
                                      <p:cBhvr>
                                        <p:cTn id="24" dur="500"/>
                                        <p:tgtEl>
                                          <p:spTgt spid="621"/>
                                        </p:tgtEl>
                                      </p:cBhvr>
                                    </p:animEffect>
                                  </p:childTnLst>
                                </p:cTn>
                              </p:par>
                              <p:par>
                                <p:cTn id="25" presetID="18" presetClass="entr" presetSubtype="12" fill="hold" grpId="0" nodeType="withEffect">
                                  <p:stCondLst>
                                    <p:cond delay="0"/>
                                  </p:stCondLst>
                                  <p:childTnLst>
                                    <p:set>
                                      <p:cBhvr>
                                        <p:cTn id="26" dur="1" fill="hold">
                                          <p:stCondLst>
                                            <p:cond delay="0"/>
                                          </p:stCondLst>
                                        </p:cTn>
                                        <p:tgtEl>
                                          <p:spTgt spid="622"/>
                                        </p:tgtEl>
                                        <p:attrNameLst>
                                          <p:attrName>style.visibility</p:attrName>
                                        </p:attrNameLst>
                                      </p:cBhvr>
                                      <p:to>
                                        <p:strVal val="visible"/>
                                      </p:to>
                                    </p:set>
                                    <p:animEffect transition="in" filter="strips(downLeft)">
                                      <p:cBhvr>
                                        <p:cTn id="27" dur="500"/>
                                        <p:tgtEl>
                                          <p:spTgt spid="622"/>
                                        </p:tgtEl>
                                      </p:cBhvr>
                                    </p:animEffect>
                                  </p:childTnLst>
                                </p:cTn>
                              </p:par>
                              <p:par>
                                <p:cTn id="28" presetID="18" presetClass="entr" presetSubtype="12"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strips(downLeft)">
                                      <p:cBhvr>
                                        <p:cTn id="30" dur="500"/>
                                        <p:tgtEl>
                                          <p:spTgt spid="16"/>
                                        </p:tgtEl>
                                      </p:cBhvr>
                                    </p:animEffect>
                                  </p:childTnLst>
                                </p:cTn>
                              </p:par>
                              <p:par>
                                <p:cTn id="31" presetID="18" presetClass="entr" presetSubtype="12"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strips(downLeft)">
                                      <p:cBhvr>
                                        <p:cTn id="33" dur="500"/>
                                        <p:tgtEl>
                                          <p:spTgt spid="15"/>
                                        </p:tgtEl>
                                      </p:cBhvr>
                                    </p:animEffect>
                                  </p:childTnLst>
                                </p:cTn>
                              </p:par>
                              <p:par>
                                <p:cTn id="34" presetID="18" presetClass="entr" presetSubtype="12"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strips(downLeft)">
                                      <p:cBhvr>
                                        <p:cTn id="36" dur="500"/>
                                        <p:tgtEl>
                                          <p:spTgt spid="17"/>
                                        </p:tgtEl>
                                      </p:cBhvr>
                                    </p:animEffect>
                                  </p:childTnLst>
                                </p:cTn>
                              </p:par>
                              <p:par>
                                <p:cTn id="37" presetID="18" presetClass="entr" presetSubtype="12"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strips(downLeft)">
                                      <p:cBhvr>
                                        <p:cTn id="3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9" grpId="0"/>
      <p:bldP spid="622" grpId="0"/>
      <p:bldP spid="15" grpId="0"/>
      <p:bldP spid="16" grpId="0"/>
      <p:bldP spid="17"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866550" y="1702282"/>
            <a:ext cx="6373200" cy="86946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err="1">
                <a:solidFill>
                  <a:schemeClr val="bg1">
                    <a:lumMod val="25000"/>
                    <a:lumOff val="75000"/>
                  </a:schemeClr>
                </a:solidFill>
                <a:latin typeface="+mj-lt"/>
              </a:rPr>
              <a:t>Hướng</a:t>
            </a:r>
            <a:r>
              <a:rPr lang="en" sz="3200" dirty="0">
                <a:solidFill>
                  <a:schemeClr val="bg1">
                    <a:lumMod val="25000"/>
                    <a:lumOff val="75000"/>
                  </a:schemeClr>
                </a:solidFill>
                <a:latin typeface="+mj-lt"/>
              </a:rPr>
              <a:t> </a:t>
            </a:r>
            <a:r>
              <a:rPr lang="en" sz="3200" dirty="0" err="1">
                <a:solidFill>
                  <a:schemeClr val="bg1">
                    <a:lumMod val="25000"/>
                    <a:lumOff val="75000"/>
                  </a:schemeClr>
                </a:solidFill>
                <a:latin typeface="+mj-lt"/>
              </a:rPr>
              <a:t>dẫn</a:t>
            </a:r>
            <a:r>
              <a:rPr lang="en" sz="3200" dirty="0">
                <a:solidFill>
                  <a:schemeClr val="bg1">
                    <a:lumMod val="25000"/>
                    <a:lumOff val="75000"/>
                  </a:schemeClr>
                </a:solidFill>
                <a:latin typeface="+mj-lt"/>
              </a:rPr>
              <a:t> </a:t>
            </a:r>
            <a:r>
              <a:rPr lang="en" sz="3200" dirty="0" err="1">
                <a:solidFill>
                  <a:schemeClr val="bg1">
                    <a:lumMod val="25000"/>
                    <a:lumOff val="75000"/>
                  </a:schemeClr>
                </a:solidFill>
                <a:latin typeface="+mj-lt"/>
              </a:rPr>
              <a:t>sử</a:t>
            </a:r>
            <a:r>
              <a:rPr lang="en" sz="3200" dirty="0">
                <a:solidFill>
                  <a:schemeClr val="bg1">
                    <a:lumMod val="25000"/>
                    <a:lumOff val="75000"/>
                  </a:schemeClr>
                </a:solidFill>
                <a:latin typeface="+mj-lt"/>
              </a:rPr>
              <a:t> </a:t>
            </a:r>
            <a:r>
              <a:rPr lang="en" sz="3200" dirty="0" err="1">
                <a:solidFill>
                  <a:schemeClr val="bg1">
                    <a:lumMod val="25000"/>
                    <a:lumOff val="75000"/>
                  </a:schemeClr>
                </a:solidFill>
                <a:latin typeface="+mj-lt"/>
              </a:rPr>
              <a:t>dụng</a:t>
            </a:r>
            <a:r>
              <a:rPr lang="en" sz="3200" dirty="0">
                <a:solidFill>
                  <a:schemeClr val="bg1">
                    <a:lumMod val="25000"/>
                    <a:lumOff val="75000"/>
                  </a:schemeClr>
                </a:solidFill>
                <a:latin typeface="+mj-lt"/>
              </a:rPr>
              <a:t> game</a:t>
            </a:r>
            <a:endParaRPr sz="3200" dirty="0">
              <a:solidFill>
                <a:schemeClr val="bg1">
                  <a:lumMod val="25000"/>
                  <a:lumOff val="75000"/>
                </a:schemeClr>
              </a:solidFill>
              <a:latin typeface="+mj-l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extLst>
      <p:ext uri="{BB962C8B-B14F-4D97-AF65-F5344CB8AC3E}">
        <p14:creationId xmlns:p14="http://schemas.microsoft.com/office/powerpoint/2010/main" val="3698935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B32648-EE1A-9244-9A88-017606C2CF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
        <p:nvSpPr>
          <p:cNvPr id="3" name="Google Shape;201;p16">
            <a:extLst>
              <a:ext uri="{FF2B5EF4-FFF2-40B4-BE49-F238E27FC236}">
                <a16:creationId xmlns:a16="http://schemas.microsoft.com/office/drawing/2014/main" id="{2A69A2C1-591D-B54B-B0EC-67F50FA5CCA1}"/>
              </a:ext>
            </a:extLst>
          </p:cNvPr>
          <p:cNvSpPr txBox="1">
            <a:spLocks/>
          </p:cNvSpPr>
          <p:nvPr/>
        </p:nvSpPr>
        <p:spPr>
          <a:xfrm>
            <a:off x="381288" y="0"/>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3000" dirty="0">
                <a:solidFill>
                  <a:schemeClr val="bg1">
                    <a:lumMod val="25000"/>
                    <a:lumOff val="75000"/>
                  </a:schemeClr>
                </a:solidFill>
                <a:latin typeface="+mj-lt"/>
              </a:rPr>
              <a:t>Hướng dẫn sử dụng game</a:t>
            </a:r>
          </a:p>
        </p:txBody>
      </p:sp>
      <p:sp>
        <p:nvSpPr>
          <p:cNvPr id="4" name="TextBox 3">
            <a:extLst>
              <a:ext uri="{FF2B5EF4-FFF2-40B4-BE49-F238E27FC236}">
                <a16:creationId xmlns:a16="http://schemas.microsoft.com/office/drawing/2014/main" id="{FA7DD2E0-F72F-CF40-97B6-2F8EF80E92C5}"/>
              </a:ext>
            </a:extLst>
          </p:cNvPr>
          <p:cNvSpPr txBox="1"/>
          <p:nvPr/>
        </p:nvSpPr>
        <p:spPr>
          <a:xfrm>
            <a:off x="564168" y="518131"/>
            <a:ext cx="6864454" cy="1323439"/>
          </a:xfrm>
          <a:prstGeom prst="rect">
            <a:avLst/>
          </a:prstGeom>
          <a:noFill/>
        </p:spPr>
        <p:txBody>
          <a:bodyPr wrap="square" rtlCol="0">
            <a:spAutoFit/>
          </a:bodyPr>
          <a:lstStyle/>
          <a:p>
            <a:r>
              <a:rPr lang="en-US" sz="2000"/>
              <a:t>Bước 1 </a:t>
            </a:r>
            <a:r>
              <a:rPr lang="en-US" sz="2000" dirty="0"/>
              <a:t>: </a:t>
            </a:r>
            <a:r>
              <a:rPr lang="en-US" sz="2000" dirty="0" err="1"/>
              <a:t>Người</a:t>
            </a:r>
            <a:r>
              <a:rPr lang="en-US" sz="2000" dirty="0"/>
              <a:t> </a:t>
            </a:r>
            <a:r>
              <a:rPr lang="en-US" sz="2000" dirty="0" err="1"/>
              <a:t>dùng</a:t>
            </a:r>
            <a:r>
              <a:rPr lang="en-US" sz="2000" dirty="0"/>
              <a:t> </a:t>
            </a:r>
            <a:r>
              <a:rPr lang="en-US" sz="2000" dirty="0" err="1"/>
              <a:t>mở</a:t>
            </a:r>
            <a:r>
              <a:rPr lang="en-US" sz="2000" dirty="0"/>
              <a:t> file </a:t>
            </a:r>
            <a:r>
              <a:rPr lang="en-US" sz="2000" dirty="0" err="1"/>
              <a:t>Console.sln</a:t>
            </a:r>
            <a:r>
              <a:rPr lang="en-US" sz="2000" dirty="0"/>
              <a:t> </a:t>
            </a:r>
            <a:r>
              <a:rPr lang="en-US" sz="2000" dirty="0" err="1"/>
              <a:t>và</a:t>
            </a:r>
            <a:r>
              <a:rPr lang="en-US" sz="2000" dirty="0"/>
              <a:t> </a:t>
            </a:r>
            <a:r>
              <a:rPr lang="en-US" sz="2000" dirty="0" err="1"/>
              <a:t>chạy</a:t>
            </a:r>
            <a:r>
              <a:rPr lang="en-US" sz="2000" dirty="0"/>
              <a:t> </a:t>
            </a:r>
            <a:r>
              <a:rPr lang="en-US" sz="2000" dirty="0" err="1"/>
              <a:t>chương</a:t>
            </a:r>
            <a:r>
              <a:rPr lang="en-US" sz="2000" dirty="0"/>
              <a:t> </a:t>
            </a:r>
            <a:r>
              <a:rPr lang="en-US" sz="2000" dirty="0" err="1"/>
              <a:t>trình</a:t>
            </a:r>
            <a:r>
              <a:rPr lang="en-US" sz="2000" dirty="0"/>
              <a:t> </a:t>
            </a:r>
            <a:r>
              <a:rPr lang="en-US" sz="2000" dirty="0" err="1"/>
              <a:t>màn</a:t>
            </a:r>
            <a:r>
              <a:rPr lang="en-US" sz="2000" dirty="0"/>
              <a:t> </a:t>
            </a:r>
            <a:r>
              <a:rPr lang="en-US" sz="2000" dirty="0" err="1"/>
              <a:t>hình</a:t>
            </a:r>
            <a:r>
              <a:rPr lang="en-US" sz="2000" dirty="0"/>
              <a:t> </a:t>
            </a:r>
            <a:r>
              <a:rPr lang="en-US" sz="2000" dirty="0" err="1"/>
              <a:t>của</a:t>
            </a:r>
            <a:r>
              <a:rPr lang="en-US" sz="2000" dirty="0"/>
              <a:t> </a:t>
            </a:r>
            <a:r>
              <a:rPr lang="en-US" sz="2000" dirty="0" err="1"/>
              <a:t>người</a:t>
            </a:r>
            <a:r>
              <a:rPr lang="en-US" sz="2000" dirty="0"/>
              <a:t> </a:t>
            </a:r>
            <a:r>
              <a:rPr lang="en-US" sz="2000" dirty="0" err="1"/>
              <a:t>dùng</a:t>
            </a:r>
            <a:r>
              <a:rPr lang="en-US" sz="2000" dirty="0"/>
              <a:t> </a:t>
            </a:r>
            <a:r>
              <a:rPr lang="en-US" sz="2000" dirty="0" err="1"/>
              <a:t>sẽ</a:t>
            </a:r>
            <a:r>
              <a:rPr lang="en-US" sz="2000" dirty="0"/>
              <a:t> </a:t>
            </a:r>
            <a:r>
              <a:rPr lang="en-US" sz="2000" dirty="0" err="1"/>
              <a:t>hiển</a:t>
            </a:r>
            <a:r>
              <a:rPr lang="en-US" sz="2000" dirty="0"/>
              <a:t> </a:t>
            </a:r>
            <a:r>
              <a:rPr lang="en-US" sz="2000" dirty="0" err="1"/>
              <a:t>thị</a:t>
            </a:r>
            <a:r>
              <a:rPr lang="en-US" sz="2000" dirty="0"/>
              <a:t> </a:t>
            </a:r>
            <a:r>
              <a:rPr lang="en-US" sz="2000" dirty="0" err="1"/>
              <a:t>như</a:t>
            </a:r>
            <a:r>
              <a:rPr lang="en-US" sz="2000" dirty="0"/>
              <a:t> </a:t>
            </a:r>
            <a:r>
              <a:rPr lang="en-US" sz="2000" dirty="0" err="1"/>
              <a:t>hình</a:t>
            </a:r>
            <a:r>
              <a:rPr lang="en-US" sz="2000" dirty="0"/>
              <a:t> </a:t>
            </a:r>
            <a:r>
              <a:rPr lang="en-US" sz="2000" dirty="0" err="1"/>
              <a:t>bên</a:t>
            </a:r>
            <a:r>
              <a:rPr lang="en-US" sz="2000" dirty="0"/>
              <a:t> </a:t>
            </a:r>
            <a:r>
              <a:rPr lang="en-US" sz="2000" dirty="0" err="1"/>
              <a:t>dưới</a:t>
            </a:r>
            <a:endParaRPr lang="en-VN" sz="2000" dirty="0"/>
          </a:p>
          <a:p>
            <a:endParaRPr lang="en-VN" sz="2000" dirty="0"/>
          </a:p>
        </p:txBody>
      </p:sp>
      <p:pic>
        <p:nvPicPr>
          <p:cNvPr id="5" name="Picture 4" descr="Text&#10;&#10;Description automatically generated">
            <a:extLst>
              <a:ext uri="{FF2B5EF4-FFF2-40B4-BE49-F238E27FC236}">
                <a16:creationId xmlns:a16="http://schemas.microsoft.com/office/drawing/2014/main" id="{AB94B4F3-7890-5F49-BBF8-0285897225F7}"/>
              </a:ext>
            </a:extLst>
          </p:cNvPr>
          <p:cNvPicPr>
            <a:picLocks noChangeAspect="1"/>
          </p:cNvPicPr>
          <p:nvPr/>
        </p:nvPicPr>
        <p:blipFill>
          <a:blip r:embed="rId3"/>
          <a:stretch>
            <a:fillRect/>
          </a:stretch>
        </p:blipFill>
        <p:spPr>
          <a:xfrm>
            <a:off x="1456522" y="1398494"/>
            <a:ext cx="5697313" cy="3414131"/>
          </a:xfrm>
          <a:prstGeom prst="rect">
            <a:avLst/>
          </a:prstGeom>
        </p:spPr>
      </p:pic>
    </p:spTree>
    <p:extLst>
      <p:ext uri="{BB962C8B-B14F-4D97-AF65-F5344CB8AC3E}">
        <p14:creationId xmlns:p14="http://schemas.microsoft.com/office/powerpoint/2010/main" val="17210455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B32648-EE1A-9244-9A88-017606C2CF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
        <p:nvSpPr>
          <p:cNvPr id="3" name="Google Shape;201;p16">
            <a:extLst>
              <a:ext uri="{FF2B5EF4-FFF2-40B4-BE49-F238E27FC236}">
                <a16:creationId xmlns:a16="http://schemas.microsoft.com/office/drawing/2014/main" id="{2A69A2C1-591D-B54B-B0EC-67F50FA5CCA1}"/>
              </a:ext>
            </a:extLst>
          </p:cNvPr>
          <p:cNvSpPr txBox="1">
            <a:spLocks/>
          </p:cNvSpPr>
          <p:nvPr/>
        </p:nvSpPr>
        <p:spPr>
          <a:xfrm>
            <a:off x="582456" y="15804"/>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3000" dirty="0">
                <a:solidFill>
                  <a:schemeClr val="bg1">
                    <a:lumMod val="25000"/>
                    <a:lumOff val="75000"/>
                  </a:schemeClr>
                </a:solidFill>
                <a:latin typeface="+mj-lt"/>
              </a:rPr>
              <a:t>Hướng dẫn sử dụng game</a:t>
            </a:r>
          </a:p>
        </p:txBody>
      </p:sp>
      <p:sp>
        <p:nvSpPr>
          <p:cNvPr id="4" name="TextBox 3">
            <a:extLst>
              <a:ext uri="{FF2B5EF4-FFF2-40B4-BE49-F238E27FC236}">
                <a16:creationId xmlns:a16="http://schemas.microsoft.com/office/drawing/2014/main" id="{FA7DD2E0-F72F-CF40-97B6-2F8EF80E92C5}"/>
              </a:ext>
            </a:extLst>
          </p:cNvPr>
          <p:cNvSpPr txBox="1"/>
          <p:nvPr/>
        </p:nvSpPr>
        <p:spPr>
          <a:xfrm>
            <a:off x="582455" y="612315"/>
            <a:ext cx="7729031" cy="1323439"/>
          </a:xfrm>
          <a:prstGeom prst="rect">
            <a:avLst/>
          </a:prstGeom>
          <a:noFill/>
        </p:spPr>
        <p:txBody>
          <a:bodyPr wrap="square" rtlCol="0">
            <a:spAutoFit/>
          </a:bodyPr>
          <a:lstStyle/>
          <a:p>
            <a:r>
              <a:rPr lang="en-US" sz="2000"/>
              <a:t>Bước 2 : Tiếp đến người dùng muốn chơi game vui lòng nhấn phím N để bắt đầu game mới. Sau khi nhấn phím N màn hình người dùng sẽ hiển thị bên dưới và người dùng có thể bắt đầu chơi</a:t>
            </a:r>
            <a:endParaRPr lang="en-VN" sz="2000" dirty="0"/>
          </a:p>
        </p:txBody>
      </p:sp>
      <p:pic>
        <p:nvPicPr>
          <p:cNvPr id="6" name="Picture 5" descr="A picture containing diagram&#10;&#10;Description automatically generated">
            <a:extLst>
              <a:ext uri="{FF2B5EF4-FFF2-40B4-BE49-F238E27FC236}">
                <a16:creationId xmlns:a16="http://schemas.microsoft.com/office/drawing/2014/main" id="{5E757835-62C4-9F43-BF90-17D4327B21DD}"/>
              </a:ext>
            </a:extLst>
          </p:cNvPr>
          <p:cNvPicPr>
            <a:picLocks noChangeAspect="1"/>
          </p:cNvPicPr>
          <p:nvPr/>
        </p:nvPicPr>
        <p:blipFill>
          <a:blip r:embed="rId3"/>
          <a:stretch>
            <a:fillRect/>
          </a:stretch>
        </p:blipFill>
        <p:spPr>
          <a:xfrm>
            <a:off x="1835531" y="1627977"/>
            <a:ext cx="4940173" cy="3350097"/>
          </a:xfrm>
          <a:prstGeom prst="rect">
            <a:avLst/>
          </a:prstGeom>
        </p:spPr>
      </p:pic>
    </p:spTree>
    <p:extLst>
      <p:ext uri="{BB962C8B-B14F-4D97-AF65-F5344CB8AC3E}">
        <p14:creationId xmlns:p14="http://schemas.microsoft.com/office/powerpoint/2010/main" val="1573476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B32648-EE1A-9244-9A88-017606C2CF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
        <p:nvSpPr>
          <p:cNvPr id="3" name="Google Shape;201;p16">
            <a:extLst>
              <a:ext uri="{FF2B5EF4-FFF2-40B4-BE49-F238E27FC236}">
                <a16:creationId xmlns:a16="http://schemas.microsoft.com/office/drawing/2014/main" id="{2A69A2C1-591D-B54B-B0EC-67F50FA5CCA1}"/>
              </a:ext>
            </a:extLst>
          </p:cNvPr>
          <p:cNvSpPr txBox="1">
            <a:spLocks/>
          </p:cNvSpPr>
          <p:nvPr/>
        </p:nvSpPr>
        <p:spPr>
          <a:xfrm>
            <a:off x="582456" y="15804"/>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3000" dirty="0">
                <a:solidFill>
                  <a:schemeClr val="bg1">
                    <a:lumMod val="25000"/>
                    <a:lumOff val="75000"/>
                  </a:schemeClr>
                </a:solidFill>
                <a:latin typeface="+mj-lt"/>
              </a:rPr>
              <a:t>Hướng dẫn sử dụng game</a:t>
            </a:r>
          </a:p>
        </p:txBody>
      </p:sp>
      <p:sp>
        <p:nvSpPr>
          <p:cNvPr id="4" name="TextBox 3">
            <a:extLst>
              <a:ext uri="{FF2B5EF4-FFF2-40B4-BE49-F238E27FC236}">
                <a16:creationId xmlns:a16="http://schemas.microsoft.com/office/drawing/2014/main" id="{FA7DD2E0-F72F-CF40-97B6-2F8EF80E92C5}"/>
              </a:ext>
            </a:extLst>
          </p:cNvPr>
          <p:cNvSpPr txBox="1"/>
          <p:nvPr/>
        </p:nvSpPr>
        <p:spPr>
          <a:xfrm>
            <a:off x="582456" y="612315"/>
            <a:ext cx="7123310" cy="1015663"/>
          </a:xfrm>
          <a:prstGeom prst="rect">
            <a:avLst/>
          </a:prstGeom>
          <a:noFill/>
        </p:spPr>
        <p:txBody>
          <a:bodyPr wrap="square" rtlCol="0">
            <a:spAutoFit/>
          </a:bodyPr>
          <a:lstStyle/>
          <a:p>
            <a:r>
              <a:rPr lang="en-US" sz="2000" dirty="0" err="1"/>
              <a:t>Nếu</a:t>
            </a:r>
            <a:r>
              <a:rPr lang="en-US" sz="2000" dirty="0"/>
              <a:t> </a:t>
            </a:r>
            <a:r>
              <a:rPr lang="en-US" sz="2000" dirty="0" err="1"/>
              <a:t>người</a:t>
            </a:r>
            <a:r>
              <a:rPr lang="en-US" sz="2000" dirty="0"/>
              <a:t> </a:t>
            </a:r>
            <a:r>
              <a:rPr lang="en-US" sz="2000" dirty="0" err="1"/>
              <a:t>dùng</a:t>
            </a:r>
            <a:r>
              <a:rPr lang="en-US" sz="2000" dirty="0"/>
              <a:t> </a:t>
            </a:r>
            <a:r>
              <a:rPr lang="en-US" sz="2000" dirty="0" err="1"/>
              <a:t>đụng</a:t>
            </a:r>
            <a:r>
              <a:rPr lang="en-US" sz="2000" dirty="0"/>
              <a:t> </a:t>
            </a:r>
            <a:r>
              <a:rPr lang="en-US" sz="2000" dirty="0" err="1"/>
              <a:t>phải</a:t>
            </a:r>
            <a:r>
              <a:rPr lang="en-US" sz="2000" dirty="0"/>
              <a:t> </a:t>
            </a:r>
            <a:r>
              <a:rPr lang="en-US" sz="2000" dirty="0" err="1"/>
              <a:t>chướng</a:t>
            </a:r>
            <a:r>
              <a:rPr lang="en-US" sz="2000" dirty="0"/>
              <a:t> </a:t>
            </a:r>
            <a:r>
              <a:rPr lang="en-US" sz="2000" err="1"/>
              <a:t>ngại</a:t>
            </a:r>
            <a:r>
              <a:rPr lang="en-US" sz="2000"/>
              <a:t> vật, </a:t>
            </a:r>
            <a:r>
              <a:rPr lang="en-US" sz="2000" dirty="0" err="1"/>
              <a:t>màn</a:t>
            </a:r>
            <a:r>
              <a:rPr lang="en-US" sz="2000" dirty="0"/>
              <a:t> </a:t>
            </a:r>
            <a:r>
              <a:rPr lang="en-US" sz="2000" dirty="0" err="1"/>
              <a:t>hình</a:t>
            </a:r>
            <a:r>
              <a:rPr lang="en-US" sz="2000" dirty="0"/>
              <a:t> </a:t>
            </a:r>
            <a:r>
              <a:rPr lang="en-US" sz="2000" dirty="0" err="1"/>
              <a:t>sẽ</a:t>
            </a:r>
            <a:r>
              <a:rPr lang="en-US" sz="2000" dirty="0"/>
              <a:t> </a:t>
            </a:r>
            <a:r>
              <a:rPr lang="en-US" sz="2000" dirty="0" err="1"/>
              <a:t>hiển</a:t>
            </a:r>
            <a:r>
              <a:rPr lang="en-US" sz="2000" dirty="0"/>
              <a:t> </a:t>
            </a:r>
            <a:r>
              <a:rPr lang="en-US" sz="2000" dirty="0" err="1"/>
              <a:t>thị</a:t>
            </a:r>
            <a:r>
              <a:rPr lang="en-US" sz="2000" dirty="0"/>
              <a:t> </a:t>
            </a:r>
            <a:r>
              <a:rPr lang="en-US" sz="2000" dirty="0" err="1"/>
              <a:t>như</a:t>
            </a:r>
            <a:r>
              <a:rPr lang="en-US" sz="2000" dirty="0"/>
              <a:t> </a:t>
            </a:r>
            <a:r>
              <a:rPr lang="en-US" sz="2000" dirty="0" err="1"/>
              <a:t>hình</a:t>
            </a:r>
            <a:r>
              <a:rPr lang="en-US" sz="2000" dirty="0"/>
              <a:t> </a:t>
            </a:r>
            <a:r>
              <a:rPr lang="en-US" sz="2000" dirty="0" err="1"/>
              <a:t>bên</a:t>
            </a:r>
            <a:r>
              <a:rPr lang="en-US" sz="2000" dirty="0"/>
              <a:t> </a:t>
            </a:r>
            <a:r>
              <a:rPr lang="en-US" sz="2000" dirty="0" err="1"/>
              <a:t>dưới</a:t>
            </a:r>
            <a:r>
              <a:rPr lang="en-US" sz="2000" dirty="0"/>
              <a:t>, </a:t>
            </a:r>
            <a:r>
              <a:rPr lang="en-US" sz="2000" dirty="0" err="1"/>
              <a:t>người</a:t>
            </a:r>
            <a:r>
              <a:rPr lang="en-US" sz="2000" dirty="0"/>
              <a:t> </a:t>
            </a:r>
            <a:r>
              <a:rPr lang="en-US" sz="2000" dirty="0" err="1"/>
              <a:t>dùng</a:t>
            </a:r>
            <a:r>
              <a:rPr lang="en-US" sz="2000" dirty="0"/>
              <a:t> </a:t>
            </a:r>
            <a:r>
              <a:rPr lang="en-US" sz="2000" dirty="0" err="1"/>
              <a:t>có</a:t>
            </a:r>
            <a:r>
              <a:rPr lang="en-US" sz="2000" dirty="0"/>
              <a:t> </a:t>
            </a:r>
            <a:r>
              <a:rPr lang="en-US" sz="2000" dirty="0" err="1"/>
              <a:t>thể</a:t>
            </a:r>
            <a:r>
              <a:rPr lang="en-US" sz="2000" dirty="0"/>
              <a:t> </a:t>
            </a:r>
            <a:r>
              <a:rPr lang="en-US" sz="2000" dirty="0" err="1"/>
              <a:t>nhấn</a:t>
            </a:r>
            <a:r>
              <a:rPr lang="en-US" sz="2000" dirty="0"/>
              <a:t> </a:t>
            </a:r>
            <a:r>
              <a:rPr lang="en-US" sz="2000" dirty="0" err="1"/>
              <a:t>phím</a:t>
            </a:r>
            <a:r>
              <a:rPr lang="en-US" sz="2000" dirty="0"/>
              <a:t> </a:t>
            </a:r>
            <a:r>
              <a:rPr lang="en-US" sz="2000" dirty="0" err="1"/>
              <a:t>bất</a:t>
            </a:r>
            <a:r>
              <a:rPr lang="en-US" sz="2000" dirty="0"/>
              <a:t> </a:t>
            </a:r>
            <a:r>
              <a:rPr lang="en-US" sz="2000" dirty="0" err="1"/>
              <a:t>kỳ</a:t>
            </a:r>
            <a:r>
              <a:rPr lang="en-US" sz="2000" dirty="0"/>
              <a:t> </a:t>
            </a:r>
            <a:r>
              <a:rPr lang="en-US" sz="2000" dirty="0" err="1"/>
              <a:t>để</a:t>
            </a:r>
            <a:r>
              <a:rPr lang="en-US" sz="2000" dirty="0"/>
              <a:t> </a:t>
            </a:r>
            <a:r>
              <a:rPr lang="en-US" sz="2000" dirty="0" err="1"/>
              <a:t>trở</a:t>
            </a:r>
            <a:r>
              <a:rPr lang="en-US" sz="2000" dirty="0"/>
              <a:t> </a:t>
            </a:r>
            <a:r>
              <a:rPr lang="en-US" sz="2000" err="1"/>
              <a:t>lại</a:t>
            </a:r>
            <a:r>
              <a:rPr lang="en-US" sz="2000"/>
              <a:t> Menu.</a:t>
            </a:r>
            <a:endParaRPr lang="en-VN" sz="2000" dirty="0"/>
          </a:p>
        </p:txBody>
      </p:sp>
      <p:pic>
        <p:nvPicPr>
          <p:cNvPr id="7" name="Picture 6" descr="A picture containing logo&#10;&#10;Description automatically generated">
            <a:extLst>
              <a:ext uri="{FF2B5EF4-FFF2-40B4-BE49-F238E27FC236}">
                <a16:creationId xmlns:a16="http://schemas.microsoft.com/office/drawing/2014/main" id="{E4F32738-D449-6646-A615-DEC86EA0B8CD}"/>
              </a:ext>
            </a:extLst>
          </p:cNvPr>
          <p:cNvPicPr>
            <a:picLocks noChangeAspect="1"/>
          </p:cNvPicPr>
          <p:nvPr/>
        </p:nvPicPr>
        <p:blipFill>
          <a:blip r:embed="rId3"/>
          <a:stretch>
            <a:fillRect/>
          </a:stretch>
        </p:blipFill>
        <p:spPr>
          <a:xfrm>
            <a:off x="1607187" y="1627978"/>
            <a:ext cx="5448706" cy="3042297"/>
          </a:xfrm>
          <a:prstGeom prst="rect">
            <a:avLst/>
          </a:prstGeom>
        </p:spPr>
      </p:pic>
    </p:spTree>
    <p:extLst>
      <p:ext uri="{BB962C8B-B14F-4D97-AF65-F5344CB8AC3E}">
        <p14:creationId xmlns:p14="http://schemas.microsoft.com/office/powerpoint/2010/main" val="289785167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edge">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B32648-EE1A-9244-9A88-017606C2CF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
        <p:nvSpPr>
          <p:cNvPr id="3" name="Google Shape;201;p16">
            <a:extLst>
              <a:ext uri="{FF2B5EF4-FFF2-40B4-BE49-F238E27FC236}">
                <a16:creationId xmlns:a16="http://schemas.microsoft.com/office/drawing/2014/main" id="{2A69A2C1-591D-B54B-B0EC-67F50FA5CCA1}"/>
              </a:ext>
            </a:extLst>
          </p:cNvPr>
          <p:cNvSpPr txBox="1">
            <a:spLocks/>
          </p:cNvSpPr>
          <p:nvPr/>
        </p:nvSpPr>
        <p:spPr>
          <a:xfrm>
            <a:off x="582456" y="15804"/>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3000" dirty="0">
                <a:solidFill>
                  <a:schemeClr val="bg1">
                    <a:lumMod val="25000"/>
                    <a:lumOff val="75000"/>
                  </a:schemeClr>
                </a:solidFill>
                <a:latin typeface="+mj-lt"/>
              </a:rPr>
              <a:t>Hướng dẫn sử dụng game</a:t>
            </a:r>
          </a:p>
        </p:txBody>
      </p:sp>
      <p:sp>
        <p:nvSpPr>
          <p:cNvPr id="4" name="TextBox 3">
            <a:extLst>
              <a:ext uri="{FF2B5EF4-FFF2-40B4-BE49-F238E27FC236}">
                <a16:creationId xmlns:a16="http://schemas.microsoft.com/office/drawing/2014/main" id="{FA7DD2E0-F72F-CF40-97B6-2F8EF80E92C5}"/>
              </a:ext>
            </a:extLst>
          </p:cNvPr>
          <p:cNvSpPr txBox="1"/>
          <p:nvPr/>
        </p:nvSpPr>
        <p:spPr>
          <a:xfrm>
            <a:off x="582456" y="612315"/>
            <a:ext cx="7123310" cy="1015663"/>
          </a:xfrm>
          <a:prstGeom prst="rect">
            <a:avLst/>
          </a:prstGeom>
          <a:noFill/>
        </p:spPr>
        <p:txBody>
          <a:bodyPr wrap="square" rtlCol="0">
            <a:spAutoFit/>
          </a:bodyPr>
          <a:lstStyle/>
          <a:p>
            <a:r>
              <a:rPr lang="en-US" sz="2000" dirty="0" err="1"/>
              <a:t>Nếu</a:t>
            </a:r>
            <a:r>
              <a:rPr lang="en-US" sz="2000" dirty="0"/>
              <a:t> </a:t>
            </a:r>
            <a:r>
              <a:rPr lang="en-US" sz="2000" dirty="0" err="1"/>
              <a:t>người</a:t>
            </a:r>
            <a:r>
              <a:rPr lang="en-US" sz="2000" dirty="0"/>
              <a:t> </a:t>
            </a:r>
            <a:r>
              <a:rPr lang="en-US" sz="2000" dirty="0" err="1"/>
              <a:t>dùng</a:t>
            </a:r>
            <a:r>
              <a:rPr lang="en-US" sz="2000" dirty="0"/>
              <a:t> </a:t>
            </a:r>
            <a:r>
              <a:rPr lang="en-US" sz="2000" dirty="0" err="1"/>
              <a:t>đã</a:t>
            </a:r>
            <a:r>
              <a:rPr lang="en-US" sz="2000" dirty="0"/>
              <a:t> </a:t>
            </a:r>
            <a:r>
              <a:rPr lang="en-US" sz="2000" dirty="0" err="1"/>
              <a:t>vượt</a:t>
            </a:r>
            <a:r>
              <a:rPr lang="en-US" sz="2000" dirty="0"/>
              <a:t> qua </a:t>
            </a:r>
            <a:r>
              <a:rPr lang="en-US" sz="2000" dirty="0" err="1"/>
              <a:t>màn</a:t>
            </a:r>
            <a:r>
              <a:rPr lang="en-US" sz="2000" dirty="0"/>
              <a:t> </a:t>
            </a:r>
            <a:r>
              <a:rPr lang="en-US" sz="2000" dirty="0" err="1"/>
              <a:t>điểm</a:t>
            </a:r>
            <a:r>
              <a:rPr lang="en-US" sz="2000" dirty="0"/>
              <a:t> </a:t>
            </a:r>
            <a:r>
              <a:rPr lang="en-US" sz="2000" dirty="0" err="1"/>
              <a:t>số</a:t>
            </a:r>
            <a:r>
              <a:rPr lang="en-US" sz="2000" dirty="0"/>
              <a:t> </a:t>
            </a:r>
            <a:r>
              <a:rPr lang="en-US" sz="2000" dirty="0" err="1"/>
              <a:t>sẽ</a:t>
            </a:r>
            <a:r>
              <a:rPr lang="en-US" sz="2000" dirty="0"/>
              <a:t> </a:t>
            </a:r>
            <a:r>
              <a:rPr lang="en-US" sz="2000" dirty="0" err="1"/>
              <a:t>tự</a:t>
            </a:r>
            <a:r>
              <a:rPr lang="en-US" sz="2000" dirty="0"/>
              <a:t> </a:t>
            </a:r>
            <a:r>
              <a:rPr lang="en-US" sz="2000" dirty="0" err="1"/>
              <a:t>động</a:t>
            </a:r>
            <a:r>
              <a:rPr lang="en-US" sz="2000" dirty="0"/>
              <a:t> </a:t>
            </a:r>
            <a:r>
              <a:rPr lang="en-US" sz="2000" dirty="0" err="1"/>
              <a:t>cộng</a:t>
            </a:r>
            <a:r>
              <a:rPr lang="en-US" sz="2000" dirty="0"/>
              <a:t> </a:t>
            </a:r>
            <a:r>
              <a:rPr lang="en-US" sz="2000" dirty="0" err="1"/>
              <a:t>vào</a:t>
            </a:r>
            <a:r>
              <a:rPr lang="en-US" sz="2000" dirty="0"/>
              <a:t> </a:t>
            </a:r>
            <a:r>
              <a:rPr lang="en-US" sz="2000" dirty="0" err="1"/>
              <a:t>và</a:t>
            </a:r>
            <a:r>
              <a:rPr lang="en-US" sz="2000" dirty="0"/>
              <a:t> </a:t>
            </a:r>
            <a:r>
              <a:rPr lang="en-US" sz="2000" dirty="0" err="1"/>
              <a:t>đồng</a:t>
            </a:r>
            <a:r>
              <a:rPr lang="en-US" sz="2000" dirty="0"/>
              <a:t> </a:t>
            </a:r>
            <a:r>
              <a:rPr lang="en-US" sz="2000" err="1"/>
              <a:t>thời</a:t>
            </a:r>
            <a:r>
              <a:rPr lang="en-US" sz="2000"/>
              <a:t> cũng </a:t>
            </a:r>
            <a:r>
              <a:rPr lang="en-US" sz="2000" err="1"/>
              <a:t>hiển</a:t>
            </a:r>
            <a:r>
              <a:rPr lang="en-US" sz="2000"/>
              <a:t> thị số điểm hiện tại của người đang chơi.</a:t>
            </a:r>
            <a:endParaRPr lang="en-VN" sz="2000" dirty="0"/>
          </a:p>
        </p:txBody>
      </p:sp>
      <p:pic>
        <p:nvPicPr>
          <p:cNvPr id="9" name="Picture 8">
            <a:extLst>
              <a:ext uri="{FF2B5EF4-FFF2-40B4-BE49-F238E27FC236}">
                <a16:creationId xmlns:a16="http://schemas.microsoft.com/office/drawing/2014/main" id="{CD2DE656-06AB-49E4-A1AA-CE3AA7E2670F}"/>
              </a:ext>
            </a:extLst>
          </p:cNvPr>
          <p:cNvPicPr>
            <a:picLocks noChangeAspect="1"/>
          </p:cNvPicPr>
          <p:nvPr/>
        </p:nvPicPr>
        <p:blipFill>
          <a:blip r:embed="rId3"/>
          <a:stretch>
            <a:fillRect/>
          </a:stretch>
        </p:blipFill>
        <p:spPr>
          <a:xfrm>
            <a:off x="2684378" y="1628003"/>
            <a:ext cx="3775244" cy="3515522"/>
          </a:xfrm>
          <a:prstGeom prst="rect">
            <a:avLst/>
          </a:prstGeom>
        </p:spPr>
      </p:pic>
    </p:spTree>
    <p:extLst>
      <p:ext uri="{BB962C8B-B14F-4D97-AF65-F5344CB8AC3E}">
        <p14:creationId xmlns:p14="http://schemas.microsoft.com/office/powerpoint/2010/main" val="398411595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B32648-EE1A-9244-9A88-017606C2CF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
        <p:nvSpPr>
          <p:cNvPr id="3" name="Google Shape;201;p16">
            <a:extLst>
              <a:ext uri="{FF2B5EF4-FFF2-40B4-BE49-F238E27FC236}">
                <a16:creationId xmlns:a16="http://schemas.microsoft.com/office/drawing/2014/main" id="{2A69A2C1-591D-B54B-B0EC-67F50FA5CCA1}"/>
              </a:ext>
            </a:extLst>
          </p:cNvPr>
          <p:cNvSpPr txBox="1">
            <a:spLocks/>
          </p:cNvSpPr>
          <p:nvPr/>
        </p:nvSpPr>
        <p:spPr>
          <a:xfrm>
            <a:off x="582456" y="15804"/>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3000" dirty="0">
                <a:solidFill>
                  <a:schemeClr val="bg1">
                    <a:lumMod val="25000"/>
                    <a:lumOff val="75000"/>
                  </a:schemeClr>
                </a:solidFill>
                <a:latin typeface="+mj-lt"/>
              </a:rPr>
              <a:t>Hướng dẫn sử dụng game</a:t>
            </a:r>
          </a:p>
        </p:txBody>
      </p:sp>
      <p:sp>
        <p:nvSpPr>
          <p:cNvPr id="4" name="TextBox 3">
            <a:extLst>
              <a:ext uri="{FF2B5EF4-FFF2-40B4-BE49-F238E27FC236}">
                <a16:creationId xmlns:a16="http://schemas.microsoft.com/office/drawing/2014/main" id="{FA7DD2E0-F72F-CF40-97B6-2F8EF80E92C5}"/>
              </a:ext>
            </a:extLst>
          </p:cNvPr>
          <p:cNvSpPr txBox="1"/>
          <p:nvPr/>
        </p:nvSpPr>
        <p:spPr>
          <a:xfrm>
            <a:off x="582455" y="612315"/>
            <a:ext cx="7431991" cy="707886"/>
          </a:xfrm>
          <a:prstGeom prst="rect">
            <a:avLst/>
          </a:prstGeom>
          <a:noFill/>
        </p:spPr>
        <p:txBody>
          <a:bodyPr wrap="square" rtlCol="0">
            <a:spAutoFit/>
          </a:bodyPr>
          <a:lstStyle/>
          <a:p>
            <a:r>
              <a:rPr lang="en-US" sz="2000" dirty="0" err="1"/>
              <a:t>Tắt</a:t>
            </a:r>
            <a:r>
              <a:rPr lang="en-US" sz="2000" dirty="0"/>
              <a:t> </a:t>
            </a:r>
            <a:r>
              <a:rPr lang="en-US" sz="2000" dirty="0" err="1"/>
              <a:t>âm</a:t>
            </a:r>
            <a:r>
              <a:rPr lang="en-US" sz="2000" dirty="0"/>
              <a:t> </a:t>
            </a:r>
            <a:r>
              <a:rPr lang="en-US" sz="2000" dirty="0" err="1"/>
              <a:t>lượng</a:t>
            </a:r>
            <a:r>
              <a:rPr lang="en-US" sz="2000" dirty="0"/>
              <a:t> </a:t>
            </a:r>
            <a:r>
              <a:rPr lang="en-US" sz="2000" dirty="0" err="1"/>
              <a:t>ngưới</a:t>
            </a:r>
            <a:r>
              <a:rPr lang="en-US" sz="2000" dirty="0"/>
              <a:t> </a:t>
            </a:r>
            <a:r>
              <a:rPr lang="en-US" sz="2000" dirty="0" err="1"/>
              <a:t>dùng</a:t>
            </a:r>
            <a:r>
              <a:rPr lang="en-US" sz="2000" dirty="0"/>
              <a:t> </a:t>
            </a:r>
            <a:r>
              <a:rPr lang="en-US" sz="2000" dirty="0" err="1"/>
              <a:t>sẽ</a:t>
            </a:r>
            <a:r>
              <a:rPr lang="en-US" sz="2000" dirty="0"/>
              <a:t> </a:t>
            </a:r>
            <a:r>
              <a:rPr lang="en-US" sz="2000" dirty="0" err="1"/>
              <a:t>nhấp</a:t>
            </a:r>
            <a:r>
              <a:rPr lang="en-US" sz="2000" dirty="0"/>
              <a:t> </a:t>
            </a:r>
            <a:r>
              <a:rPr lang="en-US" sz="2000" dirty="0" err="1"/>
              <a:t>vào</a:t>
            </a:r>
            <a:r>
              <a:rPr lang="en-US" sz="2000" dirty="0"/>
              <a:t> </a:t>
            </a:r>
            <a:r>
              <a:rPr lang="en-US" sz="2000" dirty="0" err="1"/>
              <a:t>nút</a:t>
            </a:r>
            <a:r>
              <a:rPr lang="en-US" sz="2000" dirty="0"/>
              <a:t> O </a:t>
            </a:r>
            <a:r>
              <a:rPr lang="en-US" sz="2000" dirty="0" err="1"/>
              <a:t>để</a:t>
            </a:r>
            <a:r>
              <a:rPr lang="en-US" sz="2000" dirty="0"/>
              <a:t> </a:t>
            </a:r>
            <a:r>
              <a:rPr lang="en-US" sz="2000" dirty="0" err="1"/>
              <a:t>mở</a:t>
            </a:r>
            <a:r>
              <a:rPr lang="en-US" sz="2000" dirty="0"/>
              <a:t> </a:t>
            </a:r>
            <a:r>
              <a:rPr lang="en-US" sz="2000" dirty="0" err="1"/>
              <a:t>lên</a:t>
            </a:r>
            <a:r>
              <a:rPr lang="en-US" sz="2000" dirty="0"/>
              <a:t> </a:t>
            </a:r>
            <a:r>
              <a:rPr lang="en-US" sz="2000" dirty="0" err="1"/>
              <a:t>mục</a:t>
            </a:r>
            <a:r>
              <a:rPr lang="en-US" sz="2000" dirty="0"/>
              <a:t> Option </a:t>
            </a:r>
            <a:r>
              <a:rPr lang="en-US" sz="2000" dirty="0" err="1"/>
              <a:t>sau</a:t>
            </a:r>
            <a:r>
              <a:rPr lang="en-US" sz="2000" dirty="0"/>
              <a:t> </a:t>
            </a:r>
            <a:r>
              <a:rPr lang="en-US" sz="2000" dirty="0" err="1"/>
              <a:t>đó</a:t>
            </a:r>
            <a:r>
              <a:rPr lang="en-US" sz="2000" dirty="0"/>
              <a:t> </a:t>
            </a:r>
            <a:r>
              <a:rPr lang="en-US" sz="2000" dirty="0" err="1"/>
              <a:t>nhập</a:t>
            </a:r>
            <a:r>
              <a:rPr lang="en-US" sz="2000" dirty="0"/>
              <a:t> </a:t>
            </a:r>
            <a:r>
              <a:rPr lang="en-US" sz="2000" dirty="0" err="1"/>
              <a:t>nút</a:t>
            </a:r>
            <a:r>
              <a:rPr lang="en-US" sz="2000" dirty="0"/>
              <a:t> Enter </a:t>
            </a:r>
            <a:r>
              <a:rPr lang="en-US" sz="2000" dirty="0" err="1"/>
              <a:t>để</a:t>
            </a:r>
            <a:r>
              <a:rPr lang="en-US" sz="2000" dirty="0"/>
              <a:t> </a:t>
            </a:r>
            <a:r>
              <a:rPr lang="en-US" sz="2000" dirty="0" err="1"/>
              <a:t>lựa</a:t>
            </a:r>
            <a:r>
              <a:rPr lang="en-US" sz="2000" dirty="0"/>
              <a:t> </a:t>
            </a:r>
            <a:r>
              <a:rPr lang="en-US" sz="2000" dirty="0" err="1"/>
              <a:t>chọn</a:t>
            </a:r>
            <a:r>
              <a:rPr lang="en-US" sz="2000" dirty="0"/>
              <a:t> </a:t>
            </a:r>
            <a:r>
              <a:rPr lang="en-US" sz="2000" dirty="0" err="1"/>
              <a:t>tắt</a:t>
            </a:r>
            <a:r>
              <a:rPr lang="en-US" sz="2000" dirty="0"/>
              <a:t> hay </a:t>
            </a:r>
            <a:r>
              <a:rPr lang="en-US" sz="2000" dirty="0" err="1"/>
              <a:t>mở</a:t>
            </a:r>
            <a:r>
              <a:rPr lang="en-US" sz="2000" dirty="0"/>
              <a:t> </a:t>
            </a:r>
            <a:r>
              <a:rPr lang="en-US" sz="2000" err="1"/>
              <a:t>âm</a:t>
            </a:r>
            <a:r>
              <a:rPr lang="en-US" sz="2000"/>
              <a:t> lượng</a:t>
            </a:r>
            <a:endParaRPr lang="en-VN" sz="2000" dirty="0"/>
          </a:p>
        </p:txBody>
      </p:sp>
      <p:pic>
        <p:nvPicPr>
          <p:cNvPr id="7" name="Picture 6" descr="A picture containing text&#10;&#10;Description automatically generated">
            <a:extLst>
              <a:ext uri="{FF2B5EF4-FFF2-40B4-BE49-F238E27FC236}">
                <a16:creationId xmlns:a16="http://schemas.microsoft.com/office/drawing/2014/main" id="{6D2272F5-1288-8D4E-9D7A-78230C93E278}"/>
              </a:ext>
            </a:extLst>
          </p:cNvPr>
          <p:cNvPicPr>
            <a:picLocks noChangeAspect="1"/>
          </p:cNvPicPr>
          <p:nvPr/>
        </p:nvPicPr>
        <p:blipFill>
          <a:blip r:embed="rId3"/>
          <a:stretch>
            <a:fillRect/>
          </a:stretch>
        </p:blipFill>
        <p:spPr>
          <a:xfrm>
            <a:off x="2407023" y="1608209"/>
            <a:ext cx="4329953" cy="3519487"/>
          </a:xfrm>
          <a:prstGeom prst="rect">
            <a:avLst/>
          </a:prstGeom>
        </p:spPr>
      </p:pic>
    </p:spTree>
    <p:extLst>
      <p:ext uri="{BB962C8B-B14F-4D97-AF65-F5344CB8AC3E}">
        <p14:creationId xmlns:p14="http://schemas.microsoft.com/office/powerpoint/2010/main" val="272393521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umaine">
  <a:themeElements>
    <a:clrScheme name="Custom 347">
      <a:dk1>
        <a:srgbClr val="FFFFFF"/>
      </a:dk1>
      <a:lt1>
        <a:srgbClr val="041F30"/>
      </a:lt1>
      <a:dk2>
        <a:srgbClr val="E3E7EC"/>
      </a:dk2>
      <a:lt2>
        <a:srgbClr val="5A6B85"/>
      </a:lt2>
      <a:accent1>
        <a:srgbClr val="6699FF"/>
      </a:accent1>
      <a:accent2>
        <a:srgbClr val="33CCFF"/>
      </a:accent2>
      <a:accent3>
        <a:srgbClr val="33CCCC"/>
      </a:accent3>
      <a:accent4>
        <a:srgbClr val="66FF33"/>
      </a:accent4>
      <a:accent5>
        <a:srgbClr val="FF0066"/>
      </a:accent5>
      <a:accent6>
        <a:srgbClr val="FF6600"/>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751</TotalTime>
  <Words>2001</Words>
  <Application>Microsoft Office PowerPoint</Application>
  <PresentationFormat>On-screen Show (16:9)</PresentationFormat>
  <Paragraphs>186</Paragraphs>
  <Slides>26</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Times New Roman</vt:lpstr>
      <vt:lpstr>Calibri</vt:lpstr>
      <vt:lpstr>Wingdings</vt:lpstr>
      <vt:lpstr>Hind</vt:lpstr>
      <vt:lpstr>Arial</vt:lpstr>
      <vt:lpstr>Symbol</vt:lpstr>
      <vt:lpstr>Dumaine</vt:lpstr>
      <vt:lpstr>Welcome to TEAM 9 presentation </vt:lpstr>
      <vt:lpstr>CROSSING THE ROAD Team 9</vt:lpstr>
      <vt:lpstr>Team 9 </vt:lpstr>
      <vt:lpstr>Hướng dẫn sử dụng game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Giới thiệu đồ án </vt:lpstr>
      <vt:lpstr>PowerPoint Presentation</vt:lpstr>
      <vt:lpstr>Cụ thể các kĩ thuật:</vt:lpstr>
      <vt:lpstr>Cụ thể các kĩ thuật:</vt:lpstr>
      <vt:lpstr>2. Kịch bản game </vt:lpstr>
      <vt:lpstr>Sơ đồ kịch bản game:</vt:lpstr>
      <vt:lpstr>3. Các kĩ thuật hỗ trợ </vt:lpstr>
      <vt:lpstr>Các kỹ thuật :</vt:lpstr>
      <vt:lpstr>SƠ ĐỒ LỚP TRÒ CHƠI</vt:lpstr>
      <vt:lpstr>Công cụ làm việc: +Github +Messenger +Zoom </vt:lpstr>
      <vt:lpstr>Khó khăn: + Đường truyền + Cách thực hiện đồ án + Kiến thức mới   </vt:lpstr>
      <vt:lpstr>PowerPoint Presentation</vt:lpstr>
      <vt:lpstr>THANK YOU FOR YOUR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CROSSING THE ROAD Team 9</dc:title>
  <cp:lastModifiedBy>Johnny Tri Nguyen</cp:lastModifiedBy>
  <cp:revision>8</cp:revision>
  <dcterms:modified xsi:type="dcterms:W3CDTF">2021-12-15T08:52:01Z</dcterms:modified>
</cp:coreProperties>
</file>